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Lst>
  <p:sldSz cy="5143500" cx="9144000"/>
  <p:notesSz cx="6858000" cy="9144000"/>
  <p:embeddedFontLst>
    <p:embeddedFont>
      <p:font typeface="Space Mono"/>
      <p:regular r:id="rId42"/>
      <p:bold r:id="rId43"/>
      <p:italic r:id="rId44"/>
      <p:boldItalic r:id="rId45"/>
    </p:embeddedFont>
    <p:embeddedFont>
      <p:font typeface="Raleway"/>
      <p:regular r:id="rId46"/>
      <p:bold r:id="rId47"/>
      <p:italic r:id="rId48"/>
      <p:boldItalic r:id="rId49"/>
    </p:embeddedFont>
    <p:embeddedFont>
      <p:font typeface="Roboto"/>
      <p:regular r:id="rId50"/>
      <p:bold r:id="rId51"/>
      <p:italic r:id="rId52"/>
      <p:boldItalic r:id="rId53"/>
    </p:embeddedFont>
    <p:embeddedFont>
      <p:font typeface="Inter"/>
      <p:regular r:id="rId54"/>
      <p:bold r:id="rId55"/>
      <p:italic r:id="rId56"/>
      <p:boldItalic r:id="rId57"/>
    </p:embeddedFont>
    <p:embeddedFont>
      <p:font typeface="Roboto Mono"/>
      <p:regular r:id="rId58"/>
      <p:bold r:id="rId59"/>
      <p:italic r:id="rId60"/>
      <p:boldItalic r:id="rId6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62" roundtripDataSignature="AMtx7mgKoQDgfXyh3EbZL3yJpa0PT0kHc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A23CB49-112B-4C92-81F3-2B3C88B577B2}">
  <a:tblStyle styleId="{FA23CB49-112B-4C92-81F3-2B3C88B577B2}" styleName="Table_0">
    <a:wholeTbl>
      <a:tcTxStyle b="off" i="off">
        <a:font>
          <a:latin typeface="Arial"/>
          <a:ea typeface="Arial"/>
          <a:cs typeface="Arial"/>
        </a:font>
        <a:srgbClr val="000000"/>
      </a:tcTx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font" Target="fonts/SpaceMono-regular.fntdata"/><Relationship Id="rId41" Type="http://schemas.openxmlformats.org/officeDocument/2006/relationships/slide" Target="slides/slide36.xml"/><Relationship Id="rId44" Type="http://schemas.openxmlformats.org/officeDocument/2006/relationships/font" Target="fonts/SpaceMono-italic.fntdata"/><Relationship Id="rId43" Type="http://schemas.openxmlformats.org/officeDocument/2006/relationships/font" Target="fonts/SpaceMono-bold.fntdata"/><Relationship Id="rId46" Type="http://schemas.openxmlformats.org/officeDocument/2006/relationships/font" Target="fonts/Raleway-regular.fntdata"/><Relationship Id="rId45" Type="http://schemas.openxmlformats.org/officeDocument/2006/relationships/font" Target="fonts/SpaceMono-bold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Raleway-italic.fntdata"/><Relationship Id="rId47" Type="http://schemas.openxmlformats.org/officeDocument/2006/relationships/font" Target="fonts/Raleway-bold.fntdata"/><Relationship Id="rId49" Type="http://schemas.openxmlformats.org/officeDocument/2006/relationships/font" Target="fonts/Raleway-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customschemas.google.com/relationships/presentationmetadata" Target="metadata"/><Relationship Id="rId61" Type="http://schemas.openxmlformats.org/officeDocument/2006/relationships/font" Target="fonts/RobotoMono-boldItalic.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60" Type="http://schemas.openxmlformats.org/officeDocument/2006/relationships/font" Target="fonts/RobotoMono-italic.fntdata"/><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Roboto-bold.fntdata"/><Relationship Id="rId50" Type="http://schemas.openxmlformats.org/officeDocument/2006/relationships/font" Target="fonts/Roboto-regular.fntdata"/><Relationship Id="rId53" Type="http://schemas.openxmlformats.org/officeDocument/2006/relationships/font" Target="fonts/Roboto-boldItalic.fntdata"/><Relationship Id="rId52" Type="http://schemas.openxmlformats.org/officeDocument/2006/relationships/font" Target="fonts/Roboto-italic.fntdata"/><Relationship Id="rId11" Type="http://schemas.openxmlformats.org/officeDocument/2006/relationships/slide" Target="slides/slide6.xml"/><Relationship Id="rId55" Type="http://schemas.openxmlformats.org/officeDocument/2006/relationships/font" Target="fonts/Inter-bold.fntdata"/><Relationship Id="rId10" Type="http://schemas.openxmlformats.org/officeDocument/2006/relationships/slide" Target="slides/slide5.xml"/><Relationship Id="rId54" Type="http://schemas.openxmlformats.org/officeDocument/2006/relationships/font" Target="fonts/Inter-regular.fntdata"/><Relationship Id="rId13" Type="http://schemas.openxmlformats.org/officeDocument/2006/relationships/slide" Target="slides/slide8.xml"/><Relationship Id="rId57" Type="http://schemas.openxmlformats.org/officeDocument/2006/relationships/font" Target="fonts/Inter-boldItalic.fntdata"/><Relationship Id="rId12" Type="http://schemas.openxmlformats.org/officeDocument/2006/relationships/slide" Target="slides/slide7.xml"/><Relationship Id="rId56" Type="http://schemas.openxmlformats.org/officeDocument/2006/relationships/font" Target="fonts/Inter-italic.fntdata"/><Relationship Id="rId15" Type="http://schemas.openxmlformats.org/officeDocument/2006/relationships/slide" Target="slides/slide10.xml"/><Relationship Id="rId59" Type="http://schemas.openxmlformats.org/officeDocument/2006/relationships/font" Target="fonts/RobotoMono-bold.fntdata"/><Relationship Id="rId14" Type="http://schemas.openxmlformats.org/officeDocument/2006/relationships/slide" Target="slides/slide9.xml"/><Relationship Id="rId58" Type="http://schemas.openxmlformats.org/officeDocument/2006/relationships/font" Target="fonts/RobotoMono-regular.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ID"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1" name="Google Shape;111;p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ID"/>
              <a:t>[PAIK6807] Pemrograman Lanjut </a:t>
            </a:r>
            <a:endParaRPr/>
          </a:p>
        </p:txBody>
      </p:sp>
      <p:sp>
        <p:nvSpPr>
          <p:cNvPr id="112" name="Google Shape;112;p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ID"/>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38876f43ade_0_10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38876f43ade_0_10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2" name="Google Shape;192;g38876f43ade_0_10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D"/>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38876f43ade_0_10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38876f43ade_0_10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9" name="Google Shape;199;g38876f43ade_0_10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D"/>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38876f43ade_0_1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38876f43ade_0_11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7" name="Google Shape;207;g38876f43ade_0_11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D"/>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38876f43ade_0_22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38876f43ade_0_225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6" name="Google Shape;216;g38876f43ade_0_225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ID"/>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38876f43ade_0_1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38876f43ade_0_12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4" name="Google Shape;224;g38876f43ade_0_12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D"/>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38876f43ade_0_29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38876f43ade_0_29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2" name="Google Shape;232;g38876f43ade_0_29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D"/>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38876f43ade_0_3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38876f43ade_0_31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9" name="Google Shape;239;g38876f43ade_0_31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D"/>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38876f43ade_0_3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38876f43ade_0_32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6" name="Google Shape;246;g38876f43ade_0_32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D"/>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38876f43ade_0_30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52" name="Google Shape;252;g38876f43ade_0_30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38876f43ade_0_18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38876f43ade_0_18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9" name="Google Shape;259;g38876f43ade_0_18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D"/>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p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3" name="Google Shape;123;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38876f43ade_0_32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67" name="Google Shape;267;g38876f43ade_0_3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38876f43ade_0_3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38876f43ade_0_35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4" name="Google Shape;274;g38876f43ade_0_35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D"/>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38876f43ade_0_20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38876f43ade_0_20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1" name="Google Shape;281;g38876f43ade_0_20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D"/>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38876f43ade_0_21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8" name="Google Shape;288;g38876f43ade_0_2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38876f43ade_0_218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38876f43ade_0_218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5" name="Google Shape;315;g38876f43ade_0_218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D"/>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38876f43ade_0_218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38876f43ade_0_218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3" name="Google Shape;323;g38876f43ade_0_218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D"/>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38876f43ade_0_33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30" name="Google Shape;330;g38876f43ade_0_3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38876f43ade_0_36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38876f43ade_0_36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7" name="Google Shape;337;g38876f43ade_0_36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D"/>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38876f43ade_0_38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38876f43ade_0_38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5" name="Google Shape;345;g38876f43ade_0_38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D"/>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38876f43ade_0_39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38876f43ade_0_39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2" name="Google Shape;352;g38876f43ade_0_39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D"/>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p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3" name="Google Shape;133;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38876f43ade_0_39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38876f43ade_0_39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9" name="Google Shape;359;g38876f43ade_0_39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D"/>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38876f43ade_0_34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65" name="Google Shape;365;g38876f43ade_0_3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38876f43ade_0_36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38876f43ade_0_36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2" name="Google Shape;372;g38876f43ade_0_36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D"/>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38876f43ade_0_217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38876f43ade_0_217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9" name="Google Shape;379;g38876f43ade_0_217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ID"/>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g38876f43ade_0_33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86" name="Google Shape;386;g38876f43ade_0_3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g38876f43ade_0_1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92" name="Google Shape;392;g38876f43ade_0_14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3" name="Google Shape;393;g38876f43ade_0_14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D"/>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g330e2760b93_0_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0" name="Google Shape;400;g330e2760b93_0_5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01" name="Google Shape;401;g330e2760b93_0_5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ID"/>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p1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4" name="Google Shape;144;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p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5" name="Google Shape;155;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38876f43ade_0_19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38876f43ade_0_19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4" name="Google Shape;164;g38876f43ade_0_19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D"/>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3887fd1d241_1_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3887fd1d241_1_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1" name="Google Shape;171;g3887fd1d241_1_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D"/>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38876f43ade_0_28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7" name="Google Shape;177;g38876f43ade_0_28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38876f43ade_0_7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38876f43ade_0_7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4" name="Google Shape;184;g38876f43ade_0_7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D"/>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 Id="rId3"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 Id="rId3"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15" name="Shape 15"/>
        <p:cNvGrpSpPr/>
        <p:nvPr/>
      </p:nvGrpSpPr>
      <p:grpSpPr>
        <a:xfrm>
          <a:off x="0" y="0"/>
          <a:ext cx="0" cy="0"/>
          <a:chOff x="0" y="0"/>
          <a:chExt cx="0" cy="0"/>
        </a:xfrm>
      </p:grpSpPr>
      <p:sp>
        <p:nvSpPr>
          <p:cNvPr id="16" name="Google Shape;16;p19"/>
          <p:cNvSpPr txBox="1"/>
          <p:nvPr>
            <p:ph type="ctrTitle"/>
          </p:nvPr>
        </p:nvSpPr>
        <p:spPr>
          <a:xfrm>
            <a:off x="1143000" y="2019443"/>
            <a:ext cx="6858000" cy="1120762"/>
          </a:xfrm>
          <a:prstGeom prst="rect">
            <a:avLst/>
          </a:prstGeom>
          <a:noFill/>
          <a:ln>
            <a:noFill/>
          </a:ln>
        </p:spPr>
        <p:txBody>
          <a:bodyPr anchorCtr="0" anchor="b" bIns="45700" lIns="91425" spcFirstLastPara="1" rIns="91425" wrap="square" tIns="45700">
            <a:noAutofit/>
          </a:bodyPr>
          <a:lstStyle>
            <a:lvl1pPr lvl="0" algn="ctr">
              <a:lnSpc>
                <a:spcPct val="90000"/>
              </a:lnSpc>
              <a:spcBef>
                <a:spcPts val="0"/>
              </a:spcBef>
              <a:spcAft>
                <a:spcPts val="0"/>
              </a:spcAft>
              <a:buClr>
                <a:schemeClr val="lt1"/>
              </a:buClr>
              <a:buSzPts val="4400"/>
              <a:buFont typeface="Space Mono"/>
              <a:buNone/>
              <a:defRPr sz="4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 name="Google Shape;17;p19"/>
          <p:cNvSpPr txBox="1"/>
          <p:nvPr>
            <p:ph idx="1" type="subTitle"/>
          </p:nvPr>
        </p:nvSpPr>
        <p:spPr>
          <a:xfrm>
            <a:off x="1143000" y="3209261"/>
            <a:ext cx="6858000" cy="351388"/>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750"/>
              </a:spcBef>
              <a:spcAft>
                <a:spcPts val="0"/>
              </a:spcAft>
              <a:buClr>
                <a:schemeClr val="lt1"/>
              </a:buClr>
              <a:buSzPts val="1600"/>
              <a:buNone/>
              <a:defRPr sz="1600">
                <a:latin typeface="Roboto"/>
                <a:ea typeface="Roboto"/>
                <a:cs typeface="Roboto"/>
                <a:sym typeface="Roboto"/>
              </a:defRPr>
            </a:lvl1pPr>
            <a:lvl2pPr lvl="1" algn="ctr">
              <a:lnSpc>
                <a:spcPct val="90000"/>
              </a:lnSpc>
              <a:spcBef>
                <a:spcPts val="375"/>
              </a:spcBef>
              <a:spcAft>
                <a:spcPts val="0"/>
              </a:spcAft>
              <a:buClr>
                <a:schemeClr val="lt1"/>
              </a:buClr>
              <a:buSzPts val="1500"/>
              <a:buNone/>
              <a:defRPr sz="1500"/>
            </a:lvl2pPr>
            <a:lvl3pPr lvl="2" algn="ctr">
              <a:lnSpc>
                <a:spcPct val="90000"/>
              </a:lnSpc>
              <a:spcBef>
                <a:spcPts val="375"/>
              </a:spcBef>
              <a:spcAft>
                <a:spcPts val="0"/>
              </a:spcAft>
              <a:buClr>
                <a:schemeClr val="lt1"/>
              </a:buClr>
              <a:buSzPts val="1350"/>
              <a:buNone/>
              <a:defRPr sz="1350"/>
            </a:lvl3pPr>
            <a:lvl4pPr lvl="3" algn="ctr">
              <a:lnSpc>
                <a:spcPct val="90000"/>
              </a:lnSpc>
              <a:spcBef>
                <a:spcPts val="375"/>
              </a:spcBef>
              <a:spcAft>
                <a:spcPts val="0"/>
              </a:spcAft>
              <a:buClr>
                <a:schemeClr val="lt1"/>
              </a:buClr>
              <a:buSzPts val="1200"/>
              <a:buNone/>
              <a:defRPr sz="1200"/>
            </a:lvl4pPr>
            <a:lvl5pPr lvl="4" algn="ctr">
              <a:lnSpc>
                <a:spcPct val="90000"/>
              </a:lnSpc>
              <a:spcBef>
                <a:spcPts val="375"/>
              </a:spcBef>
              <a:spcAft>
                <a:spcPts val="0"/>
              </a:spcAft>
              <a:buClr>
                <a:schemeClr val="lt1"/>
              </a:buClr>
              <a:buSzPts val="1200"/>
              <a:buNone/>
              <a:defRPr sz="1200"/>
            </a:lvl5pPr>
            <a:lvl6pPr lvl="5" algn="ctr">
              <a:lnSpc>
                <a:spcPct val="90000"/>
              </a:lnSpc>
              <a:spcBef>
                <a:spcPts val="375"/>
              </a:spcBef>
              <a:spcAft>
                <a:spcPts val="0"/>
              </a:spcAft>
              <a:buClr>
                <a:schemeClr val="dk1"/>
              </a:buClr>
              <a:buSzPts val="1200"/>
              <a:buNone/>
              <a:defRPr sz="1200"/>
            </a:lvl6pPr>
            <a:lvl7pPr lvl="6" algn="ctr">
              <a:lnSpc>
                <a:spcPct val="90000"/>
              </a:lnSpc>
              <a:spcBef>
                <a:spcPts val="375"/>
              </a:spcBef>
              <a:spcAft>
                <a:spcPts val="0"/>
              </a:spcAft>
              <a:buClr>
                <a:schemeClr val="dk1"/>
              </a:buClr>
              <a:buSzPts val="1200"/>
              <a:buNone/>
              <a:defRPr sz="1200"/>
            </a:lvl7pPr>
            <a:lvl8pPr lvl="7" algn="ctr">
              <a:lnSpc>
                <a:spcPct val="90000"/>
              </a:lnSpc>
              <a:spcBef>
                <a:spcPts val="375"/>
              </a:spcBef>
              <a:spcAft>
                <a:spcPts val="0"/>
              </a:spcAft>
              <a:buClr>
                <a:schemeClr val="dk1"/>
              </a:buClr>
              <a:buSzPts val="1200"/>
              <a:buNone/>
              <a:defRPr sz="1200"/>
            </a:lvl8pPr>
            <a:lvl9pPr lvl="8" algn="ctr">
              <a:lnSpc>
                <a:spcPct val="90000"/>
              </a:lnSpc>
              <a:spcBef>
                <a:spcPts val="375"/>
              </a:spcBef>
              <a:spcAft>
                <a:spcPts val="0"/>
              </a:spcAft>
              <a:buClr>
                <a:schemeClr val="dk1"/>
              </a:buClr>
              <a:buSzPts val="1200"/>
              <a:buNone/>
              <a:defRPr sz="12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 number">
    <p:bg>
      <p:bgPr>
        <a:blipFill>
          <a:blip r:embed="rId2">
            <a:alphaModFix/>
          </a:blip>
          <a:stretch>
            <a:fillRect/>
          </a:stretch>
        </a:blipFill>
      </p:bgPr>
    </p:bg>
    <p:spTree>
      <p:nvGrpSpPr>
        <p:cNvPr id="50" name="Shape 50"/>
        <p:cNvGrpSpPr/>
        <p:nvPr/>
      </p:nvGrpSpPr>
      <p:grpSpPr>
        <a:xfrm>
          <a:off x="0" y="0"/>
          <a:ext cx="0" cy="0"/>
          <a:chOff x="0" y="0"/>
          <a:chExt cx="0" cy="0"/>
        </a:xfrm>
      </p:grpSpPr>
      <p:sp>
        <p:nvSpPr>
          <p:cNvPr id="51" name="Google Shape;51;p28"/>
          <p:cNvSpPr txBox="1"/>
          <p:nvPr>
            <p:ph type="title"/>
          </p:nvPr>
        </p:nvSpPr>
        <p:spPr>
          <a:xfrm>
            <a:off x="723900" y="1243260"/>
            <a:ext cx="7696200" cy="2656981"/>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1"/>
        </a:solidFill>
      </p:bgPr>
    </p:bg>
    <p:spTree>
      <p:nvGrpSpPr>
        <p:cNvPr id="52" name="Shape 52"/>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title only 1">
  <p:cSld name="Ttitle only 1">
    <p:bg>
      <p:bgPr>
        <a:blipFill>
          <a:blip r:embed="rId2">
            <a:alphaModFix/>
          </a:blip>
          <a:stretch>
            <a:fillRect/>
          </a:stretch>
        </a:blipFill>
      </p:bgPr>
    </p:bg>
    <p:spTree>
      <p:nvGrpSpPr>
        <p:cNvPr id="53" name="Shape 53"/>
        <p:cNvGrpSpPr/>
        <p:nvPr/>
      </p:nvGrpSpPr>
      <p:grpSpPr>
        <a:xfrm>
          <a:off x="0" y="0"/>
          <a:ext cx="0" cy="0"/>
          <a:chOff x="0" y="0"/>
          <a:chExt cx="0" cy="0"/>
        </a:xfrm>
      </p:grpSpPr>
      <p:sp>
        <p:nvSpPr>
          <p:cNvPr id="54" name="Google Shape;54;p30"/>
          <p:cNvSpPr txBox="1"/>
          <p:nvPr>
            <p:ph idx="10" type="dt"/>
          </p:nvPr>
        </p:nvSpPr>
        <p:spPr>
          <a:xfrm>
            <a:off x="723900" y="4767263"/>
            <a:ext cx="1962150"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5" name="Google Shape;55;p30"/>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30"/>
          <p:cNvSpPr txBox="1"/>
          <p:nvPr>
            <p:ph idx="12" type="sldNum"/>
          </p:nvPr>
        </p:nvSpPr>
        <p:spPr>
          <a:xfrm>
            <a:off x="6457950" y="4767263"/>
            <a:ext cx="1962150" cy="27384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B8B8A"/>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B8B8A"/>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B8B8A"/>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B8B8A"/>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B8B8A"/>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B8B8A"/>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B8B8A"/>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B8B8A"/>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B8B8A"/>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D"/>
              <a:t>‹#›</a:t>
            </a:fld>
            <a:endParaRPr/>
          </a:p>
        </p:txBody>
      </p:sp>
      <p:sp>
        <p:nvSpPr>
          <p:cNvPr id="57" name="Google Shape;57;p30"/>
          <p:cNvSpPr txBox="1"/>
          <p:nvPr>
            <p:ph type="title"/>
          </p:nvPr>
        </p:nvSpPr>
        <p:spPr>
          <a:xfrm>
            <a:off x="723900" y="552450"/>
            <a:ext cx="7696200" cy="715566"/>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500"/>
              <a:buFont typeface="Space Mono"/>
              <a:buNone/>
              <a:defRPr>
                <a:solidFill>
                  <a:schemeClr val="lt1"/>
                </a:solidFill>
                <a:latin typeface="Space Mono"/>
                <a:ea typeface="Space Mono"/>
                <a:cs typeface="Space Mono"/>
                <a:sym typeface="Space Mono"/>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title only 2">
  <p:cSld name="Ttitle only 2">
    <p:bg>
      <p:bgPr>
        <a:blipFill>
          <a:blip r:embed="rId2">
            <a:alphaModFix/>
          </a:blip>
          <a:stretch>
            <a:fillRect/>
          </a:stretch>
        </a:blipFill>
      </p:bgPr>
    </p:bg>
    <p:spTree>
      <p:nvGrpSpPr>
        <p:cNvPr id="58" name="Shape 58"/>
        <p:cNvGrpSpPr/>
        <p:nvPr/>
      </p:nvGrpSpPr>
      <p:grpSpPr>
        <a:xfrm>
          <a:off x="0" y="0"/>
          <a:ext cx="0" cy="0"/>
          <a:chOff x="0" y="0"/>
          <a:chExt cx="0" cy="0"/>
        </a:xfrm>
      </p:grpSpPr>
      <p:sp>
        <p:nvSpPr>
          <p:cNvPr id="59" name="Google Shape;59;p31"/>
          <p:cNvSpPr txBox="1"/>
          <p:nvPr>
            <p:ph idx="10" type="dt"/>
          </p:nvPr>
        </p:nvSpPr>
        <p:spPr>
          <a:xfrm>
            <a:off x="723900" y="4767263"/>
            <a:ext cx="1962150"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31"/>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 name="Google Shape;61;p31"/>
          <p:cNvSpPr txBox="1"/>
          <p:nvPr>
            <p:ph idx="12" type="sldNum"/>
          </p:nvPr>
        </p:nvSpPr>
        <p:spPr>
          <a:xfrm>
            <a:off x="6457950" y="4767263"/>
            <a:ext cx="1962150" cy="27384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B8B8A"/>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B8B8A"/>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B8B8A"/>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B8B8A"/>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B8B8A"/>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B8B8A"/>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B8B8A"/>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B8B8A"/>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B8B8A"/>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D"/>
              <a:t>‹#›</a:t>
            </a:fld>
            <a:endParaRPr/>
          </a:p>
        </p:txBody>
      </p:sp>
      <p:sp>
        <p:nvSpPr>
          <p:cNvPr id="62" name="Google Shape;62;p31"/>
          <p:cNvSpPr txBox="1"/>
          <p:nvPr>
            <p:ph type="title"/>
          </p:nvPr>
        </p:nvSpPr>
        <p:spPr>
          <a:xfrm>
            <a:off x="723900" y="552450"/>
            <a:ext cx="7696200" cy="715566"/>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500"/>
              <a:buFont typeface="Space Mono"/>
              <a:buNone/>
              <a:defRPr>
                <a:solidFill>
                  <a:schemeClr val="lt1"/>
                </a:solidFill>
                <a:latin typeface="Space Mono"/>
                <a:ea typeface="Space Mono"/>
                <a:cs typeface="Space Mono"/>
                <a:sym typeface="Space Mono"/>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3" name="Shape 63"/>
        <p:cNvGrpSpPr/>
        <p:nvPr/>
      </p:nvGrpSpPr>
      <p:grpSpPr>
        <a:xfrm>
          <a:off x="0" y="0"/>
          <a:ext cx="0" cy="0"/>
          <a:chOff x="0" y="0"/>
          <a:chExt cx="0" cy="0"/>
        </a:xfrm>
      </p:grpSpPr>
      <p:sp>
        <p:nvSpPr>
          <p:cNvPr id="64" name="Google Shape;64;g38876f43ade_0_2072"/>
          <p:cNvSpPr txBox="1"/>
          <p:nvPr>
            <p:ph type="title"/>
          </p:nvPr>
        </p:nvSpPr>
        <p:spPr>
          <a:xfrm>
            <a:off x="715100" y="448056"/>
            <a:ext cx="4046700" cy="5760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65" name="Google Shape;65;g38876f43ade_0_2072"/>
          <p:cNvSpPr txBox="1"/>
          <p:nvPr>
            <p:ph idx="1" type="body"/>
          </p:nvPr>
        </p:nvSpPr>
        <p:spPr>
          <a:xfrm>
            <a:off x="715100" y="1375650"/>
            <a:ext cx="4046700" cy="2796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Clr>
                <a:srgbClr val="434343"/>
              </a:buClr>
              <a:buSzPts val="1400"/>
              <a:buChar char="●"/>
              <a:defRPr sz="1400">
                <a:solidFill>
                  <a:srgbClr val="434343"/>
                </a:solidFill>
              </a:defRPr>
            </a:lvl1pPr>
            <a:lvl2pPr indent="-317500" lvl="1" marL="914400" algn="l">
              <a:lnSpc>
                <a:spcPct val="115000"/>
              </a:lnSpc>
              <a:spcBef>
                <a:spcPts val="1000"/>
              </a:spcBef>
              <a:spcAft>
                <a:spcPts val="0"/>
              </a:spcAft>
              <a:buClr>
                <a:srgbClr val="434343"/>
              </a:buClr>
              <a:buSzPts val="1400"/>
              <a:buChar char="○"/>
              <a:defRPr>
                <a:solidFill>
                  <a:srgbClr val="434343"/>
                </a:solidFill>
              </a:defRPr>
            </a:lvl2pPr>
            <a:lvl3pPr indent="-317500" lvl="2" marL="1371600" algn="l">
              <a:lnSpc>
                <a:spcPct val="115000"/>
              </a:lnSpc>
              <a:spcBef>
                <a:spcPts val="0"/>
              </a:spcBef>
              <a:spcAft>
                <a:spcPts val="0"/>
              </a:spcAft>
              <a:buClr>
                <a:srgbClr val="434343"/>
              </a:buClr>
              <a:buSzPts val="1400"/>
              <a:buChar char="■"/>
              <a:defRPr>
                <a:solidFill>
                  <a:srgbClr val="434343"/>
                </a:solidFill>
              </a:defRPr>
            </a:lvl3pPr>
            <a:lvl4pPr indent="-317500" lvl="3" marL="1828800" algn="l">
              <a:lnSpc>
                <a:spcPct val="115000"/>
              </a:lnSpc>
              <a:spcBef>
                <a:spcPts val="0"/>
              </a:spcBef>
              <a:spcAft>
                <a:spcPts val="0"/>
              </a:spcAft>
              <a:buClr>
                <a:srgbClr val="434343"/>
              </a:buClr>
              <a:buSzPts val="1400"/>
              <a:buChar char="●"/>
              <a:defRPr>
                <a:solidFill>
                  <a:srgbClr val="434343"/>
                </a:solidFill>
              </a:defRPr>
            </a:lvl4pPr>
            <a:lvl5pPr indent="-317500" lvl="4" marL="2286000" algn="l">
              <a:lnSpc>
                <a:spcPct val="115000"/>
              </a:lnSpc>
              <a:spcBef>
                <a:spcPts val="0"/>
              </a:spcBef>
              <a:spcAft>
                <a:spcPts val="0"/>
              </a:spcAft>
              <a:buClr>
                <a:srgbClr val="434343"/>
              </a:buClr>
              <a:buSzPts val="1400"/>
              <a:buChar char="○"/>
              <a:defRPr>
                <a:solidFill>
                  <a:srgbClr val="434343"/>
                </a:solidFill>
              </a:defRPr>
            </a:lvl5pPr>
            <a:lvl6pPr indent="-317500" lvl="5" marL="2743200" algn="l">
              <a:lnSpc>
                <a:spcPct val="115000"/>
              </a:lnSpc>
              <a:spcBef>
                <a:spcPts val="0"/>
              </a:spcBef>
              <a:spcAft>
                <a:spcPts val="0"/>
              </a:spcAft>
              <a:buClr>
                <a:srgbClr val="434343"/>
              </a:buClr>
              <a:buSzPts val="1400"/>
              <a:buChar char="■"/>
              <a:defRPr>
                <a:solidFill>
                  <a:srgbClr val="434343"/>
                </a:solidFill>
              </a:defRPr>
            </a:lvl6pPr>
            <a:lvl7pPr indent="-317500" lvl="6" marL="3200400" algn="l">
              <a:lnSpc>
                <a:spcPct val="115000"/>
              </a:lnSpc>
              <a:spcBef>
                <a:spcPts val="0"/>
              </a:spcBef>
              <a:spcAft>
                <a:spcPts val="0"/>
              </a:spcAft>
              <a:buClr>
                <a:srgbClr val="434343"/>
              </a:buClr>
              <a:buSzPts val="1400"/>
              <a:buChar char="●"/>
              <a:defRPr>
                <a:solidFill>
                  <a:srgbClr val="434343"/>
                </a:solidFill>
              </a:defRPr>
            </a:lvl7pPr>
            <a:lvl8pPr indent="-317500" lvl="7" marL="3657600" algn="l">
              <a:lnSpc>
                <a:spcPct val="115000"/>
              </a:lnSpc>
              <a:spcBef>
                <a:spcPts val="0"/>
              </a:spcBef>
              <a:spcAft>
                <a:spcPts val="0"/>
              </a:spcAft>
              <a:buClr>
                <a:srgbClr val="434343"/>
              </a:buClr>
              <a:buSzPts val="1400"/>
              <a:buChar char="○"/>
              <a:defRPr>
                <a:solidFill>
                  <a:srgbClr val="434343"/>
                </a:solidFill>
              </a:defRPr>
            </a:lvl8pPr>
            <a:lvl9pPr indent="-317500" lvl="8" marL="4114800" algn="l">
              <a:lnSpc>
                <a:spcPct val="115000"/>
              </a:lnSpc>
              <a:spcBef>
                <a:spcPts val="0"/>
              </a:spcBef>
              <a:spcAft>
                <a:spcPts val="0"/>
              </a:spcAft>
              <a:buClr>
                <a:srgbClr val="434343"/>
              </a:buClr>
              <a:buSzPts val="1400"/>
              <a:buChar char="■"/>
              <a:defRPr>
                <a:solidFill>
                  <a:srgbClr val="434343"/>
                </a:solidFill>
              </a:defRPr>
            </a:lvl9pPr>
          </a:lstStyle>
          <a:p/>
        </p:txBody>
      </p:sp>
      <p:sp>
        <p:nvSpPr>
          <p:cNvPr id="66" name="Google Shape;66;g38876f43ade_0_2072"/>
          <p:cNvSpPr/>
          <p:nvPr/>
        </p:nvSpPr>
        <p:spPr>
          <a:xfrm>
            <a:off x="0" y="4826400"/>
            <a:ext cx="9144000" cy="3171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Inter"/>
              <a:ea typeface="Inter"/>
              <a:cs typeface="Inter"/>
              <a:sym typeface="Inter"/>
            </a:endParaRPr>
          </a:p>
        </p:txBody>
      </p:sp>
      <p:grpSp>
        <p:nvGrpSpPr>
          <p:cNvPr id="67" name="Google Shape;67;g38876f43ade_0_2072"/>
          <p:cNvGrpSpPr/>
          <p:nvPr/>
        </p:nvGrpSpPr>
        <p:grpSpPr>
          <a:xfrm rot="-5400000">
            <a:off x="-72843" y="415229"/>
            <a:ext cx="886061" cy="173737"/>
            <a:chOff x="5589725" y="3057300"/>
            <a:chExt cx="352900" cy="68250"/>
          </a:xfrm>
        </p:grpSpPr>
        <p:sp>
          <p:nvSpPr>
            <p:cNvPr id="68" name="Google Shape;68;g38876f43ade_0_2072"/>
            <p:cNvSpPr/>
            <p:nvPr/>
          </p:nvSpPr>
          <p:spPr>
            <a:xfrm>
              <a:off x="5589725" y="3057300"/>
              <a:ext cx="16375" cy="15900"/>
            </a:xfrm>
            <a:custGeom>
              <a:rect b="b" l="l" r="r" t="t"/>
              <a:pathLst>
                <a:path extrusionOk="0" h="636" w="655">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 name="Google Shape;69;g38876f43ade_0_2072"/>
            <p:cNvSpPr/>
            <p:nvPr/>
          </p:nvSpPr>
          <p:spPr>
            <a:xfrm>
              <a:off x="5657025" y="3057300"/>
              <a:ext cx="16375" cy="15900"/>
            </a:xfrm>
            <a:custGeom>
              <a:rect b="b" l="l" r="r" t="t"/>
              <a:pathLst>
                <a:path extrusionOk="0" h="636" w="655">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 name="Google Shape;70;g38876f43ade_0_2072"/>
            <p:cNvSpPr/>
            <p:nvPr/>
          </p:nvSpPr>
          <p:spPr>
            <a:xfrm>
              <a:off x="5724800" y="3057300"/>
              <a:ext cx="15900" cy="15900"/>
            </a:xfrm>
            <a:custGeom>
              <a:rect b="b" l="l" r="r" t="t"/>
              <a:pathLst>
                <a:path extrusionOk="0" h="636" w="636">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30"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30" y="19"/>
                  </a:lnTo>
                  <a:lnTo>
                    <a:pt x="374"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 name="Google Shape;71;g38876f43ade_0_2072"/>
            <p:cNvSpPr/>
            <p:nvPr/>
          </p:nvSpPr>
          <p:spPr>
            <a:xfrm>
              <a:off x="5792100" y="3057300"/>
              <a:ext cx="15900" cy="15900"/>
            </a:xfrm>
            <a:custGeom>
              <a:rect b="b" l="l" r="r" t="t"/>
              <a:pathLst>
                <a:path extrusionOk="0" h="636" w="636">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49"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49" y="19"/>
                  </a:lnTo>
                  <a:lnTo>
                    <a:pt x="374"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 name="Google Shape;72;g38876f43ade_0_2072"/>
            <p:cNvSpPr/>
            <p:nvPr/>
          </p:nvSpPr>
          <p:spPr>
            <a:xfrm>
              <a:off x="5859400" y="3057300"/>
              <a:ext cx="15900" cy="15900"/>
            </a:xfrm>
            <a:custGeom>
              <a:rect b="b" l="l" r="r" t="t"/>
              <a:pathLst>
                <a:path extrusionOk="0" h="636" w="636">
                  <a:moveTo>
                    <a:pt x="262"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62" y="636"/>
                  </a:lnTo>
                  <a:lnTo>
                    <a:pt x="374"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74"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 name="Google Shape;73;g38876f43ade_0_2072"/>
            <p:cNvSpPr/>
            <p:nvPr/>
          </p:nvSpPr>
          <p:spPr>
            <a:xfrm>
              <a:off x="5926700" y="3057300"/>
              <a:ext cx="15925" cy="15900"/>
            </a:xfrm>
            <a:custGeom>
              <a:rect b="b" l="l" r="r" t="t"/>
              <a:pathLst>
                <a:path extrusionOk="0" h="636" w="637">
                  <a:moveTo>
                    <a:pt x="262" y="0"/>
                  </a:moveTo>
                  <a:lnTo>
                    <a:pt x="187" y="19"/>
                  </a:lnTo>
                  <a:lnTo>
                    <a:pt x="150" y="56"/>
                  </a:lnTo>
                  <a:lnTo>
                    <a:pt x="94" y="94"/>
                  </a:lnTo>
                  <a:lnTo>
                    <a:pt x="56" y="150"/>
                  </a:lnTo>
                  <a:lnTo>
                    <a:pt x="19" y="187"/>
                  </a:lnTo>
                  <a:lnTo>
                    <a:pt x="0" y="262"/>
                  </a:lnTo>
                  <a:lnTo>
                    <a:pt x="0" y="318"/>
                  </a:lnTo>
                  <a:lnTo>
                    <a:pt x="0" y="393"/>
                  </a:lnTo>
                  <a:lnTo>
                    <a:pt x="19" y="449"/>
                  </a:lnTo>
                  <a:lnTo>
                    <a:pt x="56" y="505"/>
                  </a:lnTo>
                  <a:lnTo>
                    <a:pt x="94" y="542"/>
                  </a:lnTo>
                  <a:lnTo>
                    <a:pt x="150" y="580"/>
                  </a:lnTo>
                  <a:lnTo>
                    <a:pt x="187" y="617"/>
                  </a:lnTo>
                  <a:lnTo>
                    <a:pt x="262" y="636"/>
                  </a:lnTo>
                  <a:lnTo>
                    <a:pt x="393"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93"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 name="Google Shape;74;g38876f43ade_0_2072"/>
            <p:cNvSpPr/>
            <p:nvPr/>
          </p:nvSpPr>
          <p:spPr>
            <a:xfrm>
              <a:off x="5589725" y="3109175"/>
              <a:ext cx="16375" cy="16375"/>
            </a:xfrm>
            <a:custGeom>
              <a:rect b="b" l="l" r="r" t="t"/>
              <a:pathLst>
                <a:path extrusionOk="0" h="655" w="655">
                  <a:moveTo>
                    <a:pt x="318"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18"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18"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 name="Google Shape;75;g38876f43ade_0_2072"/>
            <p:cNvSpPr/>
            <p:nvPr/>
          </p:nvSpPr>
          <p:spPr>
            <a:xfrm>
              <a:off x="5657025" y="3109175"/>
              <a:ext cx="16375" cy="16375"/>
            </a:xfrm>
            <a:custGeom>
              <a:rect b="b" l="l" r="r" t="t"/>
              <a:pathLst>
                <a:path extrusionOk="0" h="655" w="655">
                  <a:moveTo>
                    <a:pt x="337"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37"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37"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 name="Google Shape;76;g38876f43ade_0_2072"/>
            <p:cNvSpPr/>
            <p:nvPr/>
          </p:nvSpPr>
          <p:spPr>
            <a:xfrm>
              <a:off x="5724800" y="3109175"/>
              <a:ext cx="15900" cy="16375"/>
            </a:xfrm>
            <a:custGeom>
              <a:rect b="b" l="l" r="r" t="t"/>
              <a:pathLst>
                <a:path extrusionOk="0" h="655" w="636">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30"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30" y="38"/>
                  </a:lnTo>
                  <a:lnTo>
                    <a:pt x="374" y="19"/>
                  </a:lnTo>
                  <a:lnTo>
                    <a:pt x="318"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 name="Google Shape;77;g38876f43ade_0_2072"/>
            <p:cNvSpPr/>
            <p:nvPr/>
          </p:nvSpPr>
          <p:spPr>
            <a:xfrm>
              <a:off x="5792100" y="3109175"/>
              <a:ext cx="15900" cy="16375"/>
            </a:xfrm>
            <a:custGeom>
              <a:rect b="b" l="l" r="r" t="t"/>
              <a:pathLst>
                <a:path extrusionOk="0" h="655" w="636">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49"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49" y="38"/>
                  </a:lnTo>
                  <a:lnTo>
                    <a:pt x="374" y="19"/>
                  </a:lnTo>
                  <a:lnTo>
                    <a:pt x="318"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 name="Google Shape;78;g38876f43ade_0_2072"/>
            <p:cNvSpPr/>
            <p:nvPr/>
          </p:nvSpPr>
          <p:spPr>
            <a:xfrm>
              <a:off x="5859400" y="3109175"/>
              <a:ext cx="15900" cy="16375"/>
            </a:xfrm>
            <a:custGeom>
              <a:rect b="b" l="l" r="r" t="t"/>
              <a:pathLst>
                <a:path extrusionOk="0" h="655" w="636">
                  <a:moveTo>
                    <a:pt x="318" y="0"/>
                  </a:moveTo>
                  <a:lnTo>
                    <a:pt x="262"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62" y="636"/>
                  </a:lnTo>
                  <a:lnTo>
                    <a:pt x="318" y="654"/>
                  </a:lnTo>
                  <a:lnTo>
                    <a:pt x="374"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74" y="19"/>
                  </a:lnTo>
                  <a:lnTo>
                    <a:pt x="318"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 name="Google Shape;79;g38876f43ade_0_2072"/>
            <p:cNvSpPr/>
            <p:nvPr/>
          </p:nvSpPr>
          <p:spPr>
            <a:xfrm>
              <a:off x="5926700" y="3109175"/>
              <a:ext cx="15925" cy="16375"/>
            </a:xfrm>
            <a:custGeom>
              <a:rect b="b" l="l" r="r" t="t"/>
              <a:pathLst>
                <a:path extrusionOk="0" h="655" w="637">
                  <a:moveTo>
                    <a:pt x="318" y="0"/>
                  </a:moveTo>
                  <a:lnTo>
                    <a:pt x="262" y="19"/>
                  </a:lnTo>
                  <a:lnTo>
                    <a:pt x="187" y="38"/>
                  </a:lnTo>
                  <a:lnTo>
                    <a:pt x="150" y="56"/>
                  </a:lnTo>
                  <a:lnTo>
                    <a:pt x="94" y="94"/>
                  </a:lnTo>
                  <a:lnTo>
                    <a:pt x="56" y="150"/>
                  </a:lnTo>
                  <a:lnTo>
                    <a:pt x="19" y="206"/>
                  </a:lnTo>
                  <a:lnTo>
                    <a:pt x="0" y="262"/>
                  </a:lnTo>
                  <a:lnTo>
                    <a:pt x="0" y="318"/>
                  </a:lnTo>
                  <a:lnTo>
                    <a:pt x="0" y="393"/>
                  </a:lnTo>
                  <a:lnTo>
                    <a:pt x="19" y="449"/>
                  </a:lnTo>
                  <a:lnTo>
                    <a:pt x="56" y="505"/>
                  </a:lnTo>
                  <a:lnTo>
                    <a:pt x="94" y="561"/>
                  </a:lnTo>
                  <a:lnTo>
                    <a:pt x="150" y="598"/>
                  </a:lnTo>
                  <a:lnTo>
                    <a:pt x="187" y="617"/>
                  </a:lnTo>
                  <a:lnTo>
                    <a:pt x="262" y="636"/>
                  </a:lnTo>
                  <a:lnTo>
                    <a:pt x="318" y="654"/>
                  </a:lnTo>
                  <a:lnTo>
                    <a:pt x="393"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93" y="19"/>
                  </a:lnTo>
                  <a:lnTo>
                    <a:pt x="318"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0" name="Google Shape;80;g38876f43ade_0_2072"/>
          <p:cNvGrpSpPr/>
          <p:nvPr/>
        </p:nvGrpSpPr>
        <p:grpSpPr>
          <a:xfrm>
            <a:off x="-218" y="4362416"/>
            <a:ext cx="466335" cy="466335"/>
            <a:chOff x="5807050" y="884950"/>
            <a:chExt cx="343550" cy="343550"/>
          </a:xfrm>
        </p:grpSpPr>
        <p:sp>
          <p:nvSpPr>
            <p:cNvPr id="81" name="Google Shape;81;g38876f43ade_0_2072"/>
            <p:cNvSpPr/>
            <p:nvPr/>
          </p:nvSpPr>
          <p:spPr>
            <a:xfrm>
              <a:off x="5807050" y="884950"/>
              <a:ext cx="29925" cy="29950"/>
            </a:xfrm>
            <a:custGeom>
              <a:rect b="b" l="l" r="r" t="t"/>
              <a:pathLst>
                <a:path extrusionOk="0" fill="none" h="1198" w="1197">
                  <a:moveTo>
                    <a:pt x="1" y="1197"/>
                  </a:moveTo>
                  <a:lnTo>
                    <a:pt x="1197" y="1"/>
                  </a:lnTo>
                </a:path>
              </a:pathLst>
            </a:custGeom>
            <a:noFill/>
            <a:ln cap="rnd"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 name="Google Shape;82;g38876f43ade_0_2072"/>
            <p:cNvSpPr/>
            <p:nvPr/>
          </p:nvSpPr>
          <p:spPr>
            <a:xfrm>
              <a:off x="5807050" y="884950"/>
              <a:ext cx="108925" cy="108925"/>
            </a:xfrm>
            <a:custGeom>
              <a:rect b="b" l="l" r="r" t="t"/>
              <a:pathLst>
                <a:path extrusionOk="0" fill="none" h="4357" w="4357">
                  <a:moveTo>
                    <a:pt x="4356" y="1"/>
                  </a:moveTo>
                  <a:lnTo>
                    <a:pt x="1" y="4356"/>
                  </a:lnTo>
                </a:path>
              </a:pathLst>
            </a:custGeom>
            <a:noFill/>
            <a:ln cap="rnd"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 name="Google Shape;83;g38876f43ade_0_2072"/>
            <p:cNvSpPr/>
            <p:nvPr/>
          </p:nvSpPr>
          <p:spPr>
            <a:xfrm>
              <a:off x="5807050" y="884950"/>
              <a:ext cx="187900" cy="187900"/>
            </a:xfrm>
            <a:custGeom>
              <a:rect b="b" l="l" r="r" t="t"/>
              <a:pathLst>
                <a:path extrusionOk="0" fill="none" h="7516" w="7516">
                  <a:moveTo>
                    <a:pt x="7516" y="1"/>
                  </a:moveTo>
                  <a:lnTo>
                    <a:pt x="1" y="7516"/>
                  </a:lnTo>
                </a:path>
              </a:pathLst>
            </a:custGeom>
            <a:noFill/>
            <a:ln cap="rnd"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 name="Google Shape;84;g38876f43ade_0_2072"/>
            <p:cNvSpPr/>
            <p:nvPr/>
          </p:nvSpPr>
          <p:spPr>
            <a:xfrm>
              <a:off x="5807050" y="884950"/>
              <a:ext cx="266900" cy="266900"/>
            </a:xfrm>
            <a:custGeom>
              <a:rect b="b" l="l" r="r" t="t"/>
              <a:pathLst>
                <a:path extrusionOk="0" fill="none" h="10676" w="10676">
                  <a:moveTo>
                    <a:pt x="10675" y="1"/>
                  </a:moveTo>
                  <a:lnTo>
                    <a:pt x="1" y="10675"/>
                  </a:lnTo>
                </a:path>
              </a:pathLst>
            </a:custGeom>
            <a:noFill/>
            <a:ln cap="rnd"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 name="Google Shape;85;g38876f43ade_0_2072"/>
            <p:cNvSpPr/>
            <p:nvPr/>
          </p:nvSpPr>
          <p:spPr>
            <a:xfrm>
              <a:off x="5809850" y="887750"/>
              <a:ext cx="340750" cy="340750"/>
            </a:xfrm>
            <a:custGeom>
              <a:rect b="b" l="l" r="r" t="t"/>
              <a:pathLst>
                <a:path extrusionOk="0" fill="none" h="13630" w="13630">
                  <a:moveTo>
                    <a:pt x="13629" y="1"/>
                  </a:moveTo>
                  <a:lnTo>
                    <a:pt x="1" y="13629"/>
                  </a:lnTo>
                </a:path>
              </a:pathLst>
            </a:custGeom>
            <a:noFill/>
            <a:ln cap="rnd"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 name="Google Shape;86;g38876f43ade_0_2072"/>
            <p:cNvSpPr/>
            <p:nvPr/>
          </p:nvSpPr>
          <p:spPr>
            <a:xfrm>
              <a:off x="5888850" y="966750"/>
              <a:ext cx="261750" cy="261750"/>
            </a:xfrm>
            <a:custGeom>
              <a:rect b="b" l="l" r="r" t="t"/>
              <a:pathLst>
                <a:path extrusionOk="0" fill="none" h="10470" w="10470">
                  <a:moveTo>
                    <a:pt x="10469" y="0"/>
                  </a:moveTo>
                  <a:lnTo>
                    <a:pt x="0" y="10469"/>
                  </a:lnTo>
                </a:path>
              </a:pathLst>
            </a:custGeom>
            <a:noFill/>
            <a:ln cap="rnd"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 name="Google Shape;87;g38876f43ade_0_2072"/>
            <p:cNvSpPr/>
            <p:nvPr/>
          </p:nvSpPr>
          <p:spPr>
            <a:xfrm>
              <a:off x="5967825" y="1045725"/>
              <a:ext cx="182775" cy="182775"/>
            </a:xfrm>
            <a:custGeom>
              <a:rect b="b" l="l" r="r" t="t"/>
              <a:pathLst>
                <a:path extrusionOk="0" fill="none" h="7311" w="7311">
                  <a:moveTo>
                    <a:pt x="7310" y="1"/>
                  </a:moveTo>
                  <a:lnTo>
                    <a:pt x="1" y="7310"/>
                  </a:lnTo>
                </a:path>
              </a:pathLst>
            </a:custGeom>
            <a:noFill/>
            <a:ln cap="rnd"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 name="Google Shape;88;g38876f43ade_0_2072"/>
            <p:cNvSpPr/>
            <p:nvPr/>
          </p:nvSpPr>
          <p:spPr>
            <a:xfrm>
              <a:off x="6046800" y="1124725"/>
              <a:ext cx="103800" cy="103775"/>
            </a:xfrm>
            <a:custGeom>
              <a:rect b="b" l="l" r="r" t="t"/>
              <a:pathLst>
                <a:path extrusionOk="0" fill="none" h="4151" w="4152">
                  <a:moveTo>
                    <a:pt x="4151" y="0"/>
                  </a:moveTo>
                  <a:lnTo>
                    <a:pt x="1" y="4150"/>
                  </a:lnTo>
                </a:path>
              </a:pathLst>
            </a:custGeom>
            <a:noFill/>
            <a:ln cap="rnd"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 name="Google Shape;89;g38876f43ade_0_2072"/>
            <p:cNvSpPr/>
            <p:nvPr/>
          </p:nvSpPr>
          <p:spPr>
            <a:xfrm>
              <a:off x="6126275" y="1204175"/>
              <a:ext cx="24325" cy="24325"/>
            </a:xfrm>
            <a:custGeom>
              <a:rect b="b" l="l" r="r" t="t"/>
              <a:pathLst>
                <a:path extrusionOk="0" fill="none" h="973" w="973">
                  <a:moveTo>
                    <a:pt x="972" y="0"/>
                  </a:moveTo>
                  <a:lnTo>
                    <a:pt x="0" y="972"/>
                  </a:lnTo>
                </a:path>
              </a:pathLst>
            </a:custGeom>
            <a:noFill/>
            <a:ln cap="rnd"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0" name="Google Shape;90;g38876f43ade_0_2072"/>
          <p:cNvGrpSpPr/>
          <p:nvPr/>
        </p:nvGrpSpPr>
        <p:grpSpPr>
          <a:xfrm>
            <a:off x="8684957" y="-34"/>
            <a:ext cx="466335" cy="466335"/>
            <a:chOff x="5807050" y="884950"/>
            <a:chExt cx="343550" cy="343550"/>
          </a:xfrm>
        </p:grpSpPr>
        <p:sp>
          <p:nvSpPr>
            <p:cNvPr id="91" name="Google Shape;91;g38876f43ade_0_2072"/>
            <p:cNvSpPr/>
            <p:nvPr/>
          </p:nvSpPr>
          <p:spPr>
            <a:xfrm>
              <a:off x="5807050" y="884950"/>
              <a:ext cx="29925" cy="29950"/>
            </a:xfrm>
            <a:custGeom>
              <a:rect b="b" l="l" r="r" t="t"/>
              <a:pathLst>
                <a:path extrusionOk="0" fill="none" h="1198" w="1197">
                  <a:moveTo>
                    <a:pt x="1" y="1197"/>
                  </a:moveTo>
                  <a:lnTo>
                    <a:pt x="1197" y="1"/>
                  </a:lnTo>
                </a:path>
              </a:pathLst>
            </a:custGeom>
            <a:noFill/>
            <a:ln cap="rnd"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 name="Google Shape;92;g38876f43ade_0_2072"/>
            <p:cNvSpPr/>
            <p:nvPr/>
          </p:nvSpPr>
          <p:spPr>
            <a:xfrm>
              <a:off x="5807050" y="884950"/>
              <a:ext cx="108925" cy="108925"/>
            </a:xfrm>
            <a:custGeom>
              <a:rect b="b" l="l" r="r" t="t"/>
              <a:pathLst>
                <a:path extrusionOk="0" fill="none" h="4357" w="4357">
                  <a:moveTo>
                    <a:pt x="4356" y="1"/>
                  </a:moveTo>
                  <a:lnTo>
                    <a:pt x="1" y="4356"/>
                  </a:lnTo>
                </a:path>
              </a:pathLst>
            </a:custGeom>
            <a:noFill/>
            <a:ln cap="rnd"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 name="Google Shape;93;g38876f43ade_0_2072"/>
            <p:cNvSpPr/>
            <p:nvPr/>
          </p:nvSpPr>
          <p:spPr>
            <a:xfrm>
              <a:off x="5807050" y="884950"/>
              <a:ext cx="187900" cy="187900"/>
            </a:xfrm>
            <a:custGeom>
              <a:rect b="b" l="l" r="r" t="t"/>
              <a:pathLst>
                <a:path extrusionOk="0" fill="none" h="7516" w="7516">
                  <a:moveTo>
                    <a:pt x="7516" y="1"/>
                  </a:moveTo>
                  <a:lnTo>
                    <a:pt x="1" y="7516"/>
                  </a:lnTo>
                </a:path>
              </a:pathLst>
            </a:custGeom>
            <a:noFill/>
            <a:ln cap="rnd"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 name="Google Shape;94;g38876f43ade_0_2072"/>
            <p:cNvSpPr/>
            <p:nvPr/>
          </p:nvSpPr>
          <p:spPr>
            <a:xfrm>
              <a:off x="5807050" y="884950"/>
              <a:ext cx="266900" cy="266900"/>
            </a:xfrm>
            <a:custGeom>
              <a:rect b="b" l="l" r="r" t="t"/>
              <a:pathLst>
                <a:path extrusionOk="0" fill="none" h="10676" w="10676">
                  <a:moveTo>
                    <a:pt x="10675" y="1"/>
                  </a:moveTo>
                  <a:lnTo>
                    <a:pt x="1" y="10675"/>
                  </a:lnTo>
                </a:path>
              </a:pathLst>
            </a:custGeom>
            <a:noFill/>
            <a:ln cap="rnd"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 name="Google Shape;95;g38876f43ade_0_2072"/>
            <p:cNvSpPr/>
            <p:nvPr/>
          </p:nvSpPr>
          <p:spPr>
            <a:xfrm>
              <a:off x="5809850" y="887750"/>
              <a:ext cx="340750" cy="340750"/>
            </a:xfrm>
            <a:custGeom>
              <a:rect b="b" l="l" r="r" t="t"/>
              <a:pathLst>
                <a:path extrusionOk="0" fill="none" h="13630" w="13630">
                  <a:moveTo>
                    <a:pt x="13629" y="1"/>
                  </a:moveTo>
                  <a:lnTo>
                    <a:pt x="1" y="13629"/>
                  </a:lnTo>
                </a:path>
              </a:pathLst>
            </a:custGeom>
            <a:noFill/>
            <a:ln cap="rnd"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 name="Google Shape;96;g38876f43ade_0_2072"/>
            <p:cNvSpPr/>
            <p:nvPr/>
          </p:nvSpPr>
          <p:spPr>
            <a:xfrm>
              <a:off x="5888850" y="966750"/>
              <a:ext cx="261750" cy="261750"/>
            </a:xfrm>
            <a:custGeom>
              <a:rect b="b" l="l" r="r" t="t"/>
              <a:pathLst>
                <a:path extrusionOk="0" fill="none" h="10470" w="10470">
                  <a:moveTo>
                    <a:pt x="10469" y="0"/>
                  </a:moveTo>
                  <a:lnTo>
                    <a:pt x="0" y="10469"/>
                  </a:lnTo>
                </a:path>
              </a:pathLst>
            </a:custGeom>
            <a:noFill/>
            <a:ln cap="rnd"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 name="Google Shape;97;g38876f43ade_0_2072"/>
            <p:cNvSpPr/>
            <p:nvPr/>
          </p:nvSpPr>
          <p:spPr>
            <a:xfrm>
              <a:off x="5967825" y="1045725"/>
              <a:ext cx="182775" cy="182775"/>
            </a:xfrm>
            <a:custGeom>
              <a:rect b="b" l="l" r="r" t="t"/>
              <a:pathLst>
                <a:path extrusionOk="0" fill="none" h="7311" w="7311">
                  <a:moveTo>
                    <a:pt x="7310" y="1"/>
                  </a:moveTo>
                  <a:lnTo>
                    <a:pt x="1" y="7310"/>
                  </a:lnTo>
                </a:path>
              </a:pathLst>
            </a:custGeom>
            <a:noFill/>
            <a:ln cap="rnd"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 name="Google Shape;98;g38876f43ade_0_2072"/>
            <p:cNvSpPr/>
            <p:nvPr/>
          </p:nvSpPr>
          <p:spPr>
            <a:xfrm>
              <a:off x="6046800" y="1124725"/>
              <a:ext cx="103800" cy="103775"/>
            </a:xfrm>
            <a:custGeom>
              <a:rect b="b" l="l" r="r" t="t"/>
              <a:pathLst>
                <a:path extrusionOk="0" fill="none" h="4151" w="4152">
                  <a:moveTo>
                    <a:pt x="4151" y="0"/>
                  </a:moveTo>
                  <a:lnTo>
                    <a:pt x="1" y="4150"/>
                  </a:lnTo>
                </a:path>
              </a:pathLst>
            </a:custGeom>
            <a:noFill/>
            <a:ln cap="rnd"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 name="Google Shape;99;g38876f43ade_0_2072"/>
            <p:cNvSpPr/>
            <p:nvPr/>
          </p:nvSpPr>
          <p:spPr>
            <a:xfrm>
              <a:off x="6126275" y="1204175"/>
              <a:ext cx="24325" cy="24325"/>
            </a:xfrm>
            <a:custGeom>
              <a:rect b="b" l="l" r="r" t="t"/>
              <a:pathLst>
                <a:path extrusionOk="0" fill="none" h="973" w="973">
                  <a:moveTo>
                    <a:pt x="972" y="0"/>
                  </a:moveTo>
                  <a:lnTo>
                    <a:pt x="0" y="972"/>
                  </a:lnTo>
                </a:path>
              </a:pathLst>
            </a:custGeom>
            <a:noFill/>
            <a:ln cap="rnd"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spTree>
      <p:nvGrpSpPr>
        <p:cNvPr id="100" name="Shape 100"/>
        <p:cNvGrpSpPr/>
        <p:nvPr/>
      </p:nvGrpSpPr>
      <p:grpSpPr>
        <a:xfrm>
          <a:off x="0" y="0"/>
          <a:ext cx="0" cy="0"/>
          <a:chOff x="0" y="0"/>
          <a:chExt cx="0" cy="0"/>
        </a:xfrm>
      </p:grpSpPr>
      <p:sp>
        <p:nvSpPr>
          <p:cNvPr id="101" name="Google Shape;101;g38876f43ade_0_2109"/>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02" name="Google Shape;102;g38876f43ade_0_210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ID"/>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03" name="Shape 103"/>
        <p:cNvGrpSpPr/>
        <p:nvPr/>
      </p:nvGrpSpPr>
      <p:grpSpPr>
        <a:xfrm>
          <a:off x="0" y="0"/>
          <a:ext cx="0" cy="0"/>
          <a:chOff x="0" y="0"/>
          <a:chExt cx="0" cy="0"/>
        </a:xfrm>
      </p:grpSpPr>
      <p:sp>
        <p:nvSpPr>
          <p:cNvPr id="104" name="Google Shape;104;g38876f43ade_0_2112"/>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chemeClr val="dk1"/>
              </a:buClr>
              <a:buSzPts val="14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05" name="Google Shape;105;g38876f43ade_0_2112"/>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1600"/>
              </a:spcBef>
              <a:spcAft>
                <a:spcPts val="0"/>
              </a:spcAft>
              <a:buClr>
                <a:schemeClr val="dk1"/>
              </a:buClr>
              <a:buSzPts val="1400"/>
              <a:buChar char="○"/>
              <a:defRPr/>
            </a:lvl2pPr>
            <a:lvl3pPr indent="-317500" lvl="2" marL="1371600" algn="l">
              <a:lnSpc>
                <a:spcPct val="90000"/>
              </a:lnSpc>
              <a:spcBef>
                <a:spcPts val="1600"/>
              </a:spcBef>
              <a:spcAft>
                <a:spcPts val="0"/>
              </a:spcAft>
              <a:buClr>
                <a:schemeClr val="dk1"/>
              </a:buClr>
              <a:buSzPts val="1400"/>
              <a:buChar char="■"/>
              <a:defRPr/>
            </a:lvl3pPr>
            <a:lvl4pPr indent="-317500" lvl="3" marL="1828800" algn="l">
              <a:lnSpc>
                <a:spcPct val="90000"/>
              </a:lnSpc>
              <a:spcBef>
                <a:spcPts val="1600"/>
              </a:spcBef>
              <a:spcAft>
                <a:spcPts val="0"/>
              </a:spcAft>
              <a:buClr>
                <a:schemeClr val="dk1"/>
              </a:buClr>
              <a:buSzPts val="1400"/>
              <a:buChar char="●"/>
              <a:defRPr/>
            </a:lvl4pPr>
            <a:lvl5pPr indent="-317500" lvl="4" marL="2286000" algn="l">
              <a:lnSpc>
                <a:spcPct val="90000"/>
              </a:lnSpc>
              <a:spcBef>
                <a:spcPts val="1600"/>
              </a:spcBef>
              <a:spcAft>
                <a:spcPts val="0"/>
              </a:spcAft>
              <a:buClr>
                <a:schemeClr val="dk1"/>
              </a:buClr>
              <a:buSzPts val="1400"/>
              <a:buChar char="○"/>
              <a:defRPr/>
            </a:lvl5pPr>
            <a:lvl6pPr indent="-317500" lvl="5" marL="2743200" algn="l">
              <a:lnSpc>
                <a:spcPct val="90000"/>
              </a:lnSpc>
              <a:spcBef>
                <a:spcPts val="1600"/>
              </a:spcBef>
              <a:spcAft>
                <a:spcPts val="0"/>
              </a:spcAft>
              <a:buClr>
                <a:schemeClr val="dk1"/>
              </a:buClr>
              <a:buSzPts val="1400"/>
              <a:buChar char="■"/>
              <a:defRPr/>
            </a:lvl6pPr>
            <a:lvl7pPr indent="-317500" lvl="6" marL="3200400" algn="l">
              <a:lnSpc>
                <a:spcPct val="90000"/>
              </a:lnSpc>
              <a:spcBef>
                <a:spcPts val="1600"/>
              </a:spcBef>
              <a:spcAft>
                <a:spcPts val="0"/>
              </a:spcAft>
              <a:buClr>
                <a:schemeClr val="dk1"/>
              </a:buClr>
              <a:buSzPts val="1400"/>
              <a:buChar char="●"/>
              <a:defRPr/>
            </a:lvl7pPr>
            <a:lvl8pPr indent="-317500" lvl="7" marL="3657600" algn="l">
              <a:lnSpc>
                <a:spcPct val="90000"/>
              </a:lnSpc>
              <a:spcBef>
                <a:spcPts val="1600"/>
              </a:spcBef>
              <a:spcAft>
                <a:spcPts val="0"/>
              </a:spcAft>
              <a:buClr>
                <a:schemeClr val="dk1"/>
              </a:buClr>
              <a:buSzPts val="1400"/>
              <a:buChar char="○"/>
              <a:defRPr/>
            </a:lvl8pPr>
            <a:lvl9pPr indent="-317500" lvl="8" marL="4114800" algn="l">
              <a:lnSpc>
                <a:spcPct val="90000"/>
              </a:lnSpc>
              <a:spcBef>
                <a:spcPts val="1600"/>
              </a:spcBef>
              <a:spcAft>
                <a:spcPts val="1600"/>
              </a:spcAft>
              <a:buClr>
                <a:schemeClr val="dk1"/>
              </a:buClr>
              <a:buSzPts val="1400"/>
              <a:buChar char="■"/>
              <a:defRPr/>
            </a:lvl9pPr>
          </a:lstStyle>
          <a:p/>
        </p:txBody>
      </p:sp>
      <p:sp>
        <p:nvSpPr>
          <p:cNvPr id="106" name="Google Shape;106;g38876f43ade_0_2112"/>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marR="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1pPr>
            <a:lvl2pPr lvl="1" marR="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sp>
        <p:nvSpPr>
          <p:cNvPr id="107" name="Google Shape;107;g38876f43ade_0_2112"/>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marR="0" algn="ctr">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1pPr>
            <a:lvl2pPr lvl="1" marR="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sp>
        <p:nvSpPr>
          <p:cNvPr id="108" name="Google Shape;108;g38876f43ade_0_2112"/>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ID"/>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blipFill>
          <a:blip r:embed="rId2">
            <a:alphaModFix/>
          </a:blip>
          <a:stretch>
            <a:fillRect/>
          </a:stretch>
        </a:blipFill>
      </p:bgPr>
    </p:bg>
    <p:spTree>
      <p:nvGrpSpPr>
        <p:cNvPr id="18" name="Shape 18"/>
        <p:cNvGrpSpPr/>
        <p:nvPr/>
      </p:nvGrpSpPr>
      <p:grpSpPr>
        <a:xfrm>
          <a:off x="0" y="0"/>
          <a:ext cx="0" cy="0"/>
          <a:chOff x="0" y="0"/>
          <a:chExt cx="0" cy="0"/>
        </a:xfrm>
      </p:grpSpPr>
      <p:sp>
        <p:nvSpPr>
          <p:cNvPr id="19" name="Google Shape;19;p20"/>
          <p:cNvSpPr txBox="1"/>
          <p:nvPr>
            <p:ph type="title"/>
          </p:nvPr>
        </p:nvSpPr>
        <p:spPr>
          <a:xfrm>
            <a:off x="723900" y="552450"/>
            <a:ext cx="7696200" cy="715566"/>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500"/>
              <a:buFont typeface="Space Mono"/>
              <a:buNone/>
              <a:defRPr>
                <a:solidFill>
                  <a:schemeClr val="lt1"/>
                </a:solidFill>
                <a:latin typeface="Space Mono"/>
                <a:ea typeface="Space Mono"/>
                <a:cs typeface="Space Mono"/>
                <a:sym typeface="Space Mono"/>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bg>
      <p:bgPr>
        <a:blipFill>
          <a:blip r:embed="rId2">
            <a:alphaModFix/>
          </a:blip>
          <a:stretch>
            <a:fillRect/>
          </a:stretch>
        </a:blipFill>
      </p:bgPr>
    </p:bg>
    <p:spTree>
      <p:nvGrpSpPr>
        <p:cNvPr id="20" name="Shape 20"/>
        <p:cNvGrpSpPr/>
        <p:nvPr/>
      </p:nvGrpSpPr>
      <p:grpSpPr>
        <a:xfrm>
          <a:off x="0" y="0"/>
          <a:ext cx="0" cy="0"/>
          <a:chOff x="0" y="0"/>
          <a:chExt cx="0" cy="0"/>
        </a:xfrm>
      </p:grpSpPr>
      <p:pic>
        <p:nvPicPr>
          <p:cNvPr descr="Imagen que contiene Patrón de fondo&#10;&#10;Descripción generada automáticamente" id="21" name="Google Shape;21;p21"/>
          <p:cNvPicPr preferRelativeResize="0"/>
          <p:nvPr/>
        </p:nvPicPr>
        <p:blipFill rotWithShape="1">
          <a:blip r:embed="rId3">
            <a:alphaModFix/>
          </a:blip>
          <a:srcRect b="1776" l="11764" r="0" t="0"/>
          <a:stretch/>
        </p:blipFill>
        <p:spPr>
          <a:xfrm flipH="1" rot="-5400000">
            <a:off x="3845891" y="246049"/>
            <a:ext cx="5544158" cy="5052060"/>
          </a:xfrm>
          <a:prstGeom prst="rect">
            <a:avLst/>
          </a:prstGeom>
          <a:noFill/>
          <a:ln>
            <a:noFill/>
          </a:ln>
        </p:spPr>
      </p:pic>
      <p:sp>
        <p:nvSpPr>
          <p:cNvPr id="22" name="Google Shape;22;p21"/>
          <p:cNvSpPr txBox="1"/>
          <p:nvPr>
            <p:ph type="title"/>
          </p:nvPr>
        </p:nvSpPr>
        <p:spPr>
          <a:xfrm>
            <a:off x="723900" y="2838951"/>
            <a:ext cx="7696200" cy="648552"/>
          </a:xfrm>
          <a:prstGeom prst="rect">
            <a:avLst/>
          </a:prstGeom>
          <a:noFill/>
          <a:ln>
            <a:noFill/>
          </a:ln>
        </p:spPr>
        <p:txBody>
          <a:bodyPr anchorCtr="0" anchor="b" bIns="45700" lIns="91425" spcFirstLastPara="1" rIns="91425" wrap="square" tIns="45700">
            <a:noAutofit/>
          </a:bodyPr>
          <a:lstStyle>
            <a:lvl1pPr lvl="0" algn="ctr">
              <a:lnSpc>
                <a:spcPct val="90000"/>
              </a:lnSpc>
              <a:spcBef>
                <a:spcPts val="0"/>
              </a:spcBef>
              <a:spcAft>
                <a:spcPts val="0"/>
              </a:spcAft>
              <a:buClr>
                <a:schemeClr val="lt1"/>
              </a:buClr>
              <a:buSzPts val="5000"/>
              <a:buFont typeface="Space Mono"/>
              <a:buNone/>
              <a:defRPr sz="5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 name="Google Shape;23;p21"/>
          <p:cNvSpPr txBox="1"/>
          <p:nvPr>
            <p:ph idx="1" type="body"/>
          </p:nvPr>
        </p:nvSpPr>
        <p:spPr>
          <a:xfrm>
            <a:off x="723900" y="3578296"/>
            <a:ext cx="7696200" cy="273224"/>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750"/>
              </a:spcBef>
              <a:spcAft>
                <a:spcPts val="0"/>
              </a:spcAft>
              <a:buClr>
                <a:schemeClr val="lt1"/>
              </a:buClr>
              <a:buSzPts val="1600"/>
              <a:buNone/>
              <a:defRPr sz="1600">
                <a:solidFill>
                  <a:schemeClr val="lt1"/>
                </a:solidFill>
              </a:defRPr>
            </a:lvl1pPr>
            <a:lvl2pPr indent="-228600" lvl="1" marL="914400" algn="l">
              <a:lnSpc>
                <a:spcPct val="90000"/>
              </a:lnSpc>
              <a:spcBef>
                <a:spcPts val="375"/>
              </a:spcBef>
              <a:spcAft>
                <a:spcPts val="0"/>
              </a:spcAft>
              <a:buClr>
                <a:srgbClr val="8B8B8A"/>
              </a:buClr>
              <a:buSzPts val="1500"/>
              <a:buNone/>
              <a:defRPr sz="1500">
                <a:solidFill>
                  <a:srgbClr val="8B8B8A"/>
                </a:solidFill>
              </a:defRPr>
            </a:lvl2pPr>
            <a:lvl3pPr indent="-228600" lvl="2" marL="1371600" algn="l">
              <a:lnSpc>
                <a:spcPct val="90000"/>
              </a:lnSpc>
              <a:spcBef>
                <a:spcPts val="375"/>
              </a:spcBef>
              <a:spcAft>
                <a:spcPts val="0"/>
              </a:spcAft>
              <a:buClr>
                <a:srgbClr val="8B8B8A"/>
              </a:buClr>
              <a:buSzPts val="1350"/>
              <a:buNone/>
              <a:defRPr sz="1350">
                <a:solidFill>
                  <a:srgbClr val="8B8B8A"/>
                </a:solidFill>
              </a:defRPr>
            </a:lvl3pPr>
            <a:lvl4pPr indent="-228600" lvl="3" marL="1828800" algn="l">
              <a:lnSpc>
                <a:spcPct val="90000"/>
              </a:lnSpc>
              <a:spcBef>
                <a:spcPts val="375"/>
              </a:spcBef>
              <a:spcAft>
                <a:spcPts val="0"/>
              </a:spcAft>
              <a:buClr>
                <a:srgbClr val="8B8B8A"/>
              </a:buClr>
              <a:buSzPts val="1200"/>
              <a:buNone/>
              <a:defRPr sz="1200">
                <a:solidFill>
                  <a:srgbClr val="8B8B8A"/>
                </a:solidFill>
              </a:defRPr>
            </a:lvl4pPr>
            <a:lvl5pPr indent="-228600" lvl="4" marL="2286000" algn="l">
              <a:lnSpc>
                <a:spcPct val="90000"/>
              </a:lnSpc>
              <a:spcBef>
                <a:spcPts val="375"/>
              </a:spcBef>
              <a:spcAft>
                <a:spcPts val="0"/>
              </a:spcAft>
              <a:buClr>
                <a:srgbClr val="8B8B8A"/>
              </a:buClr>
              <a:buSzPts val="1200"/>
              <a:buNone/>
              <a:defRPr sz="1200">
                <a:solidFill>
                  <a:srgbClr val="8B8B8A"/>
                </a:solidFill>
              </a:defRPr>
            </a:lvl5pPr>
            <a:lvl6pPr indent="-228600" lvl="5" marL="2743200" algn="l">
              <a:lnSpc>
                <a:spcPct val="90000"/>
              </a:lnSpc>
              <a:spcBef>
                <a:spcPts val="375"/>
              </a:spcBef>
              <a:spcAft>
                <a:spcPts val="0"/>
              </a:spcAft>
              <a:buClr>
                <a:srgbClr val="8B8B8A"/>
              </a:buClr>
              <a:buSzPts val="1200"/>
              <a:buNone/>
              <a:defRPr sz="1200">
                <a:solidFill>
                  <a:srgbClr val="8B8B8A"/>
                </a:solidFill>
              </a:defRPr>
            </a:lvl6pPr>
            <a:lvl7pPr indent="-228600" lvl="6" marL="3200400" algn="l">
              <a:lnSpc>
                <a:spcPct val="90000"/>
              </a:lnSpc>
              <a:spcBef>
                <a:spcPts val="375"/>
              </a:spcBef>
              <a:spcAft>
                <a:spcPts val="0"/>
              </a:spcAft>
              <a:buClr>
                <a:srgbClr val="8B8B8A"/>
              </a:buClr>
              <a:buSzPts val="1200"/>
              <a:buNone/>
              <a:defRPr sz="1200">
                <a:solidFill>
                  <a:srgbClr val="8B8B8A"/>
                </a:solidFill>
              </a:defRPr>
            </a:lvl7pPr>
            <a:lvl8pPr indent="-228600" lvl="7" marL="3657600" algn="l">
              <a:lnSpc>
                <a:spcPct val="90000"/>
              </a:lnSpc>
              <a:spcBef>
                <a:spcPts val="375"/>
              </a:spcBef>
              <a:spcAft>
                <a:spcPts val="0"/>
              </a:spcAft>
              <a:buClr>
                <a:srgbClr val="8B8B8A"/>
              </a:buClr>
              <a:buSzPts val="1200"/>
              <a:buNone/>
              <a:defRPr sz="1200">
                <a:solidFill>
                  <a:srgbClr val="8B8B8A"/>
                </a:solidFill>
              </a:defRPr>
            </a:lvl8pPr>
            <a:lvl9pPr indent="-228600" lvl="8" marL="4114800" algn="l">
              <a:lnSpc>
                <a:spcPct val="90000"/>
              </a:lnSpc>
              <a:spcBef>
                <a:spcPts val="375"/>
              </a:spcBef>
              <a:spcAft>
                <a:spcPts val="0"/>
              </a:spcAft>
              <a:buClr>
                <a:srgbClr val="8B8B8A"/>
              </a:buClr>
              <a:buSzPts val="1200"/>
              <a:buNone/>
              <a:defRPr sz="1200">
                <a:solidFill>
                  <a:srgbClr val="8B8B8A"/>
                </a:solidFill>
              </a:defRPr>
            </a:lvl9pPr>
          </a:lstStyle>
          <a:p/>
        </p:txBody>
      </p:sp>
      <p:sp>
        <p:nvSpPr>
          <p:cNvPr id="24" name="Google Shape;24;p21"/>
          <p:cNvSpPr txBox="1"/>
          <p:nvPr>
            <p:ph idx="2" type="body"/>
          </p:nvPr>
        </p:nvSpPr>
        <p:spPr>
          <a:xfrm>
            <a:off x="3839183" y="1575249"/>
            <a:ext cx="1465634" cy="729300"/>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750"/>
              </a:spcBef>
              <a:spcAft>
                <a:spcPts val="0"/>
              </a:spcAft>
              <a:buClr>
                <a:schemeClr val="dk1"/>
              </a:buClr>
              <a:buSzPts val="5000"/>
              <a:buNone/>
              <a:defRPr sz="5000">
                <a:solidFill>
                  <a:schemeClr val="dk1"/>
                </a:solidFill>
                <a:latin typeface="Space Mono"/>
                <a:ea typeface="Space Mono"/>
                <a:cs typeface="Space Mono"/>
                <a:sym typeface="Space Mono"/>
              </a:defRPr>
            </a:lvl1pPr>
            <a:lvl2pPr indent="-228600" lvl="1" marL="914400" algn="l">
              <a:lnSpc>
                <a:spcPct val="90000"/>
              </a:lnSpc>
              <a:spcBef>
                <a:spcPts val="375"/>
              </a:spcBef>
              <a:spcAft>
                <a:spcPts val="0"/>
              </a:spcAft>
              <a:buClr>
                <a:srgbClr val="8B8B8A"/>
              </a:buClr>
              <a:buSzPts val="1500"/>
              <a:buNone/>
              <a:defRPr sz="1500">
                <a:solidFill>
                  <a:srgbClr val="8B8B8A"/>
                </a:solidFill>
              </a:defRPr>
            </a:lvl2pPr>
            <a:lvl3pPr indent="-228600" lvl="2" marL="1371600" algn="l">
              <a:lnSpc>
                <a:spcPct val="90000"/>
              </a:lnSpc>
              <a:spcBef>
                <a:spcPts val="375"/>
              </a:spcBef>
              <a:spcAft>
                <a:spcPts val="0"/>
              </a:spcAft>
              <a:buClr>
                <a:srgbClr val="8B8B8A"/>
              </a:buClr>
              <a:buSzPts val="1350"/>
              <a:buNone/>
              <a:defRPr sz="1350">
                <a:solidFill>
                  <a:srgbClr val="8B8B8A"/>
                </a:solidFill>
              </a:defRPr>
            </a:lvl3pPr>
            <a:lvl4pPr indent="-228600" lvl="3" marL="1828800" algn="l">
              <a:lnSpc>
                <a:spcPct val="90000"/>
              </a:lnSpc>
              <a:spcBef>
                <a:spcPts val="375"/>
              </a:spcBef>
              <a:spcAft>
                <a:spcPts val="0"/>
              </a:spcAft>
              <a:buClr>
                <a:srgbClr val="8B8B8A"/>
              </a:buClr>
              <a:buSzPts val="1200"/>
              <a:buNone/>
              <a:defRPr sz="1200">
                <a:solidFill>
                  <a:srgbClr val="8B8B8A"/>
                </a:solidFill>
              </a:defRPr>
            </a:lvl4pPr>
            <a:lvl5pPr indent="-228600" lvl="4" marL="2286000" algn="l">
              <a:lnSpc>
                <a:spcPct val="90000"/>
              </a:lnSpc>
              <a:spcBef>
                <a:spcPts val="375"/>
              </a:spcBef>
              <a:spcAft>
                <a:spcPts val="0"/>
              </a:spcAft>
              <a:buClr>
                <a:srgbClr val="8B8B8A"/>
              </a:buClr>
              <a:buSzPts val="1200"/>
              <a:buNone/>
              <a:defRPr sz="1200">
                <a:solidFill>
                  <a:srgbClr val="8B8B8A"/>
                </a:solidFill>
              </a:defRPr>
            </a:lvl5pPr>
            <a:lvl6pPr indent="-228600" lvl="5" marL="2743200" algn="l">
              <a:lnSpc>
                <a:spcPct val="90000"/>
              </a:lnSpc>
              <a:spcBef>
                <a:spcPts val="375"/>
              </a:spcBef>
              <a:spcAft>
                <a:spcPts val="0"/>
              </a:spcAft>
              <a:buClr>
                <a:srgbClr val="8B8B8A"/>
              </a:buClr>
              <a:buSzPts val="1200"/>
              <a:buNone/>
              <a:defRPr sz="1200">
                <a:solidFill>
                  <a:srgbClr val="8B8B8A"/>
                </a:solidFill>
              </a:defRPr>
            </a:lvl6pPr>
            <a:lvl7pPr indent="-228600" lvl="6" marL="3200400" algn="l">
              <a:lnSpc>
                <a:spcPct val="90000"/>
              </a:lnSpc>
              <a:spcBef>
                <a:spcPts val="375"/>
              </a:spcBef>
              <a:spcAft>
                <a:spcPts val="0"/>
              </a:spcAft>
              <a:buClr>
                <a:srgbClr val="8B8B8A"/>
              </a:buClr>
              <a:buSzPts val="1200"/>
              <a:buNone/>
              <a:defRPr sz="1200">
                <a:solidFill>
                  <a:srgbClr val="8B8B8A"/>
                </a:solidFill>
              </a:defRPr>
            </a:lvl7pPr>
            <a:lvl8pPr indent="-228600" lvl="7" marL="3657600" algn="l">
              <a:lnSpc>
                <a:spcPct val="90000"/>
              </a:lnSpc>
              <a:spcBef>
                <a:spcPts val="375"/>
              </a:spcBef>
              <a:spcAft>
                <a:spcPts val="0"/>
              </a:spcAft>
              <a:buClr>
                <a:srgbClr val="8B8B8A"/>
              </a:buClr>
              <a:buSzPts val="1200"/>
              <a:buNone/>
              <a:defRPr sz="1200">
                <a:solidFill>
                  <a:srgbClr val="8B8B8A"/>
                </a:solidFill>
              </a:defRPr>
            </a:lvl8pPr>
            <a:lvl9pPr indent="-228600" lvl="8" marL="4114800" algn="l">
              <a:lnSpc>
                <a:spcPct val="90000"/>
              </a:lnSpc>
              <a:spcBef>
                <a:spcPts val="375"/>
              </a:spcBef>
              <a:spcAft>
                <a:spcPts val="0"/>
              </a:spcAft>
              <a:buClr>
                <a:srgbClr val="8B8B8A"/>
              </a:buClr>
              <a:buSzPts val="1200"/>
              <a:buNone/>
              <a:defRPr sz="1200">
                <a:solidFill>
                  <a:srgbClr val="8B8B8A"/>
                </a:solidFil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
  <p:cSld name="Title and text ">
    <p:bg>
      <p:bgPr>
        <a:blipFill>
          <a:blip r:embed="rId2">
            <a:alphaModFix/>
          </a:blip>
          <a:stretch>
            <a:fillRect/>
          </a:stretch>
        </a:blipFill>
      </p:bgPr>
    </p:bg>
    <p:spTree>
      <p:nvGrpSpPr>
        <p:cNvPr id="25" name="Shape 25"/>
        <p:cNvGrpSpPr/>
        <p:nvPr/>
      </p:nvGrpSpPr>
      <p:grpSpPr>
        <a:xfrm>
          <a:off x="0" y="0"/>
          <a:ext cx="0" cy="0"/>
          <a:chOff x="0" y="0"/>
          <a:chExt cx="0" cy="0"/>
        </a:xfrm>
      </p:grpSpPr>
      <p:sp>
        <p:nvSpPr>
          <p:cNvPr id="26" name="Google Shape;26;p32"/>
          <p:cNvSpPr txBox="1"/>
          <p:nvPr>
            <p:ph idx="10" type="dt"/>
          </p:nvPr>
        </p:nvSpPr>
        <p:spPr>
          <a:xfrm>
            <a:off x="723900" y="4767263"/>
            <a:ext cx="1962150"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 name="Google Shape;27;p32"/>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8" name="Google Shape;28;p32"/>
          <p:cNvSpPr txBox="1"/>
          <p:nvPr>
            <p:ph idx="12" type="sldNum"/>
          </p:nvPr>
        </p:nvSpPr>
        <p:spPr>
          <a:xfrm>
            <a:off x="6457950" y="4767263"/>
            <a:ext cx="1962150" cy="27384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B8B8A"/>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B8B8A"/>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B8B8A"/>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B8B8A"/>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B8B8A"/>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B8B8A"/>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B8B8A"/>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B8B8A"/>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B8B8A"/>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D"/>
              <a:t>‹#›</a:t>
            </a:fld>
            <a:endParaRPr/>
          </a:p>
        </p:txBody>
      </p:sp>
      <p:sp>
        <p:nvSpPr>
          <p:cNvPr id="29" name="Google Shape;29;p32"/>
          <p:cNvSpPr txBox="1"/>
          <p:nvPr>
            <p:ph type="title"/>
          </p:nvPr>
        </p:nvSpPr>
        <p:spPr>
          <a:xfrm>
            <a:off x="723900" y="552450"/>
            <a:ext cx="7696200" cy="715566"/>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500"/>
              <a:buFont typeface="Space Mono"/>
              <a:buNone/>
              <a:defRPr>
                <a:solidFill>
                  <a:schemeClr val="lt1"/>
                </a:solidFill>
                <a:latin typeface="Space Mono"/>
                <a:ea typeface="Space Mono"/>
                <a:cs typeface="Space Mono"/>
                <a:sym typeface="Space Mono"/>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 name="Google Shape;30;p32"/>
          <p:cNvSpPr txBox="1"/>
          <p:nvPr>
            <p:ph idx="1" type="body"/>
          </p:nvPr>
        </p:nvSpPr>
        <p:spPr>
          <a:xfrm>
            <a:off x="723900" y="1268017"/>
            <a:ext cx="7696200" cy="3323034"/>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750"/>
              </a:spcBef>
              <a:spcAft>
                <a:spcPts val="0"/>
              </a:spcAft>
              <a:buClr>
                <a:schemeClr val="lt1"/>
              </a:buClr>
              <a:buSzPts val="1400"/>
              <a:buNone/>
              <a:defRPr sz="1400">
                <a:solidFill>
                  <a:schemeClr val="lt1"/>
                </a:solidFill>
                <a:latin typeface="Raleway"/>
                <a:ea typeface="Raleway"/>
                <a:cs typeface="Raleway"/>
                <a:sym typeface="Raleway"/>
              </a:defRPr>
            </a:lvl1pPr>
            <a:lvl2pPr indent="-228600" lvl="1" marL="914400" algn="l">
              <a:lnSpc>
                <a:spcPct val="90000"/>
              </a:lnSpc>
              <a:spcBef>
                <a:spcPts val="375"/>
              </a:spcBef>
              <a:spcAft>
                <a:spcPts val="0"/>
              </a:spcAft>
              <a:buClr>
                <a:schemeClr val="lt1"/>
              </a:buClr>
              <a:buSzPts val="1200"/>
              <a:buNone/>
              <a:defRPr sz="1200"/>
            </a:lvl2pPr>
            <a:lvl3pPr indent="-228600" lvl="2" marL="1371600" algn="l">
              <a:lnSpc>
                <a:spcPct val="90000"/>
              </a:lnSpc>
              <a:spcBef>
                <a:spcPts val="375"/>
              </a:spcBef>
              <a:spcAft>
                <a:spcPts val="0"/>
              </a:spcAft>
              <a:buClr>
                <a:schemeClr val="lt1"/>
              </a:buClr>
              <a:buSzPts val="1200"/>
              <a:buNone/>
              <a:defRPr sz="1200"/>
            </a:lvl3pPr>
            <a:lvl4pPr indent="-228600" lvl="3" marL="1828800" algn="l">
              <a:lnSpc>
                <a:spcPct val="90000"/>
              </a:lnSpc>
              <a:spcBef>
                <a:spcPts val="375"/>
              </a:spcBef>
              <a:spcAft>
                <a:spcPts val="0"/>
              </a:spcAft>
              <a:buClr>
                <a:schemeClr val="lt1"/>
              </a:buClr>
              <a:buSzPts val="1200"/>
              <a:buNone/>
              <a:defRPr sz="1200"/>
            </a:lvl4pPr>
            <a:lvl5pPr indent="-228600" lvl="4" marL="2286000" algn="l">
              <a:lnSpc>
                <a:spcPct val="90000"/>
              </a:lnSpc>
              <a:spcBef>
                <a:spcPts val="375"/>
              </a:spcBef>
              <a:spcAft>
                <a:spcPts val="0"/>
              </a:spcAft>
              <a:buClr>
                <a:schemeClr val="lt1"/>
              </a:buClr>
              <a:buSzPts val="1200"/>
              <a:buNone/>
              <a:defRPr sz="1200"/>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 column text">
    <p:bg>
      <p:bgPr>
        <a:blipFill>
          <a:blip r:embed="rId2">
            <a:alphaModFix/>
          </a:blip>
          <a:stretch>
            <a:fillRect/>
          </a:stretch>
        </a:blipFill>
      </p:bgPr>
    </p:bg>
    <p:spTree>
      <p:nvGrpSpPr>
        <p:cNvPr id="31" name="Shape 31"/>
        <p:cNvGrpSpPr/>
        <p:nvPr/>
      </p:nvGrpSpPr>
      <p:grpSpPr>
        <a:xfrm>
          <a:off x="0" y="0"/>
          <a:ext cx="0" cy="0"/>
          <a:chOff x="0" y="0"/>
          <a:chExt cx="0" cy="0"/>
        </a:xfrm>
      </p:grpSpPr>
      <p:sp>
        <p:nvSpPr>
          <p:cNvPr id="32" name="Google Shape;32;p22"/>
          <p:cNvSpPr txBox="1"/>
          <p:nvPr>
            <p:ph idx="1" type="body"/>
          </p:nvPr>
        </p:nvSpPr>
        <p:spPr>
          <a:xfrm>
            <a:off x="723900" y="2167246"/>
            <a:ext cx="4224183" cy="2423285"/>
          </a:xfrm>
          <a:prstGeom prst="rect">
            <a:avLst/>
          </a:prstGeom>
          <a:noFill/>
          <a:ln>
            <a:noFill/>
          </a:ln>
        </p:spPr>
        <p:txBody>
          <a:bodyPr anchorCtr="0" anchor="ctr" bIns="45700" lIns="91425" spcFirstLastPara="1" rIns="91425" wrap="square" tIns="45700">
            <a:normAutofit/>
          </a:bodyPr>
          <a:lstStyle>
            <a:lvl1pPr indent="-228600" lvl="0" marL="457200" algn="l">
              <a:lnSpc>
                <a:spcPct val="90000"/>
              </a:lnSpc>
              <a:spcBef>
                <a:spcPts val="750"/>
              </a:spcBef>
              <a:spcAft>
                <a:spcPts val="0"/>
              </a:spcAft>
              <a:buClr>
                <a:schemeClr val="lt1"/>
              </a:buClr>
              <a:buSzPts val="1400"/>
              <a:buNone/>
              <a:defRPr sz="1400"/>
            </a:lvl1pPr>
            <a:lvl2pPr indent="-317500" lvl="1" marL="914400" algn="l">
              <a:lnSpc>
                <a:spcPct val="90000"/>
              </a:lnSpc>
              <a:spcBef>
                <a:spcPts val="375"/>
              </a:spcBef>
              <a:spcAft>
                <a:spcPts val="0"/>
              </a:spcAft>
              <a:buClr>
                <a:schemeClr val="lt1"/>
              </a:buClr>
              <a:buSzPts val="1400"/>
              <a:buChar char="•"/>
              <a:defRPr sz="1400"/>
            </a:lvl2pPr>
            <a:lvl3pPr indent="-317500" lvl="2" marL="1371600" algn="l">
              <a:lnSpc>
                <a:spcPct val="90000"/>
              </a:lnSpc>
              <a:spcBef>
                <a:spcPts val="375"/>
              </a:spcBef>
              <a:spcAft>
                <a:spcPts val="0"/>
              </a:spcAft>
              <a:buClr>
                <a:schemeClr val="lt1"/>
              </a:buClr>
              <a:buSzPts val="1400"/>
              <a:buChar char="•"/>
              <a:defRPr sz="1400"/>
            </a:lvl3pPr>
            <a:lvl4pPr indent="-317500" lvl="3" marL="1828800" algn="l">
              <a:lnSpc>
                <a:spcPct val="90000"/>
              </a:lnSpc>
              <a:spcBef>
                <a:spcPts val="375"/>
              </a:spcBef>
              <a:spcAft>
                <a:spcPts val="0"/>
              </a:spcAft>
              <a:buClr>
                <a:schemeClr val="lt1"/>
              </a:buClr>
              <a:buSzPts val="1400"/>
              <a:buChar char="•"/>
              <a:defRPr sz="1400"/>
            </a:lvl4pPr>
            <a:lvl5pPr indent="-317500" lvl="4" marL="2286000" algn="l">
              <a:lnSpc>
                <a:spcPct val="90000"/>
              </a:lnSpc>
              <a:spcBef>
                <a:spcPts val="375"/>
              </a:spcBef>
              <a:spcAft>
                <a:spcPts val="0"/>
              </a:spcAft>
              <a:buClr>
                <a:schemeClr val="lt1"/>
              </a:buClr>
              <a:buSzPts val="1400"/>
              <a:buChar char="•"/>
              <a:defRPr sz="1400"/>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33" name="Google Shape;33;p22"/>
          <p:cNvSpPr txBox="1"/>
          <p:nvPr>
            <p:ph type="title"/>
          </p:nvPr>
        </p:nvSpPr>
        <p:spPr>
          <a:xfrm>
            <a:off x="723900" y="552449"/>
            <a:ext cx="4224183" cy="1335727"/>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lt1"/>
              </a:buClr>
              <a:buSzPts val="3500"/>
              <a:buFont typeface="Space Mono"/>
              <a:buNone/>
              <a:defRPr sz="35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p:cSld name="Title and two columns">
    <p:bg>
      <p:bgPr>
        <a:blipFill>
          <a:blip r:embed="rId2">
            <a:alphaModFix/>
          </a:blip>
          <a:stretch>
            <a:fillRect/>
          </a:stretch>
        </a:blipFill>
      </p:bgPr>
    </p:bg>
    <p:spTree>
      <p:nvGrpSpPr>
        <p:cNvPr id="34" name="Shape 34"/>
        <p:cNvGrpSpPr/>
        <p:nvPr/>
      </p:nvGrpSpPr>
      <p:grpSpPr>
        <a:xfrm>
          <a:off x="0" y="0"/>
          <a:ext cx="0" cy="0"/>
          <a:chOff x="0" y="0"/>
          <a:chExt cx="0" cy="0"/>
        </a:xfrm>
      </p:grpSpPr>
      <p:pic>
        <p:nvPicPr>
          <p:cNvPr descr="Imagen que contiene Patrón de fondo&#10;&#10;Descripción generada automáticamente" id="35" name="Google Shape;35;p24"/>
          <p:cNvPicPr preferRelativeResize="0"/>
          <p:nvPr/>
        </p:nvPicPr>
        <p:blipFill rotWithShape="1">
          <a:blip r:embed="rId3">
            <a:alphaModFix/>
          </a:blip>
          <a:srcRect b="13802" l="9426" r="0" t="0"/>
          <a:stretch/>
        </p:blipFill>
        <p:spPr>
          <a:xfrm flipH="1">
            <a:off x="5267893" y="2123887"/>
            <a:ext cx="3876107" cy="3019613"/>
          </a:xfrm>
          <a:prstGeom prst="rect">
            <a:avLst/>
          </a:prstGeom>
          <a:noFill/>
          <a:ln>
            <a:noFill/>
          </a:ln>
        </p:spPr>
      </p:pic>
      <p:sp>
        <p:nvSpPr>
          <p:cNvPr id="36" name="Google Shape;36;p24"/>
          <p:cNvSpPr txBox="1"/>
          <p:nvPr>
            <p:ph idx="1" type="body"/>
          </p:nvPr>
        </p:nvSpPr>
        <p:spPr>
          <a:xfrm>
            <a:off x="1132756" y="3404144"/>
            <a:ext cx="2847262" cy="942679"/>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750"/>
              </a:spcBef>
              <a:spcAft>
                <a:spcPts val="0"/>
              </a:spcAft>
              <a:buClr>
                <a:schemeClr val="lt1"/>
              </a:buClr>
              <a:buSzPts val="1400"/>
              <a:buNone/>
              <a:defRPr sz="1400"/>
            </a:lvl1pPr>
            <a:lvl2pPr indent="-317500" lvl="1" marL="914400" algn="ctr">
              <a:lnSpc>
                <a:spcPct val="90000"/>
              </a:lnSpc>
              <a:spcBef>
                <a:spcPts val="375"/>
              </a:spcBef>
              <a:spcAft>
                <a:spcPts val="0"/>
              </a:spcAft>
              <a:buClr>
                <a:schemeClr val="lt1"/>
              </a:buClr>
              <a:buSzPts val="1400"/>
              <a:buChar char="•"/>
              <a:defRPr sz="1400"/>
            </a:lvl2pPr>
            <a:lvl3pPr indent="-317500" lvl="2" marL="1371600" algn="ctr">
              <a:lnSpc>
                <a:spcPct val="90000"/>
              </a:lnSpc>
              <a:spcBef>
                <a:spcPts val="375"/>
              </a:spcBef>
              <a:spcAft>
                <a:spcPts val="0"/>
              </a:spcAft>
              <a:buClr>
                <a:schemeClr val="lt1"/>
              </a:buClr>
              <a:buSzPts val="1400"/>
              <a:buChar char="•"/>
              <a:defRPr sz="1400"/>
            </a:lvl3pPr>
            <a:lvl4pPr indent="-317500" lvl="3" marL="1828800" algn="ctr">
              <a:lnSpc>
                <a:spcPct val="90000"/>
              </a:lnSpc>
              <a:spcBef>
                <a:spcPts val="375"/>
              </a:spcBef>
              <a:spcAft>
                <a:spcPts val="0"/>
              </a:spcAft>
              <a:buClr>
                <a:schemeClr val="lt1"/>
              </a:buClr>
              <a:buSzPts val="1400"/>
              <a:buChar char="•"/>
              <a:defRPr sz="1400"/>
            </a:lvl4pPr>
            <a:lvl5pPr indent="-317500" lvl="4" marL="2286000" algn="ctr">
              <a:lnSpc>
                <a:spcPct val="90000"/>
              </a:lnSpc>
              <a:spcBef>
                <a:spcPts val="375"/>
              </a:spcBef>
              <a:spcAft>
                <a:spcPts val="0"/>
              </a:spcAft>
              <a:buClr>
                <a:schemeClr val="lt1"/>
              </a:buClr>
              <a:buSzPts val="1400"/>
              <a:buChar char="•"/>
              <a:defRPr sz="1400"/>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37" name="Google Shape;37;p24"/>
          <p:cNvSpPr txBox="1"/>
          <p:nvPr>
            <p:ph idx="2" type="body"/>
          </p:nvPr>
        </p:nvSpPr>
        <p:spPr>
          <a:xfrm>
            <a:off x="5163980" y="3404144"/>
            <a:ext cx="2847266" cy="942679"/>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750"/>
              </a:spcBef>
              <a:spcAft>
                <a:spcPts val="0"/>
              </a:spcAft>
              <a:buClr>
                <a:schemeClr val="lt1"/>
              </a:buClr>
              <a:buSzPts val="1400"/>
              <a:buNone/>
              <a:defRPr sz="1400"/>
            </a:lvl1pPr>
            <a:lvl2pPr indent="-317500" lvl="1" marL="914400" algn="ctr">
              <a:lnSpc>
                <a:spcPct val="90000"/>
              </a:lnSpc>
              <a:spcBef>
                <a:spcPts val="375"/>
              </a:spcBef>
              <a:spcAft>
                <a:spcPts val="0"/>
              </a:spcAft>
              <a:buClr>
                <a:schemeClr val="lt1"/>
              </a:buClr>
              <a:buSzPts val="1400"/>
              <a:buChar char="•"/>
              <a:defRPr sz="1400"/>
            </a:lvl2pPr>
            <a:lvl3pPr indent="-317500" lvl="2" marL="1371600" algn="ctr">
              <a:lnSpc>
                <a:spcPct val="90000"/>
              </a:lnSpc>
              <a:spcBef>
                <a:spcPts val="375"/>
              </a:spcBef>
              <a:spcAft>
                <a:spcPts val="0"/>
              </a:spcAft>
              <a:buClr>
                <a:schemeClr val="lt1"/>
              </a:buClr>
              <a:buSzPts val="1400"/>
              <a:buChar char="•"/>
              <a:defRPr sz="1400"/>
            </a:lvl3pPr>
            <a:lvl4pPr indent="-317500" lvl="3" marL="1828800" algn="ctr">
              <a:lnSpc>
                <a:spcPct val="90000"/>
              </a:lnSpc>
              <a:spcBef>
                <a:spcPts val="375"/>
              </a:spcBef>
              <a:spcAft>
                <a:spcPts val="0"/>
              </a:spcAft>
              <a:buClr>
                <a:schemeClr val="lt1"/>
              </a:buClr>
              <a:buSzPts val="1400"/>
              <a:buChar char="•"/>
              <a:defRPr sz="1400"/>
            </a:lvl4pPr>
            <a:lvl5pPr indent="-317500" lvl="4" marL="2286000" algn="ctr">
              <a:lnSpc>
                <a:spcPct val="90000"/>
              </a:lnSpc>
              <a:spcBef>
                <a:spcPts val="375"/>
              </a:spcBef>
              <a:spcAft>
                <a:spcPts val="0"/>
              </a:spcAft>
              <a:buClr>
                <a:schemeClr val="lt1"/>
              </a:buClr>
              <a:buSzPts val="1400"/>
              <a:buChar char="•"/>
              <a:defRPr sz="1400"/>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38" name="Google Shape;38;p24"/>
          <p:cNvSpPr txBox="1"/>
          <p:nvPr>
            <p:ph type="title"/>
          </p:nvPr>
        </p:nvSpPr>
        <p:spPr>
          <a:xfrm>
            <a:off x="723900" y="552450"/>
            <a:ext cx="7696200" cy="715566"/>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 name="Google Shape;39;p24"/>
          <p:cNvSpPr txBox="1"/>
          <p:nvPr>
            <p:ph idx="3" type="body"/>
          </p:nvPr>
        </p:nvSpPr>
        <p:spPr>
          <a:xfrm>
            <a:off x="839088" y="2900433"/>
            <a:ext cx="3434598" cy="392482"/>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750"/>
              </a:spcBef>
              <a:spcAft>
                <a:spcPts val="0"/>
              </a:spcAft>
              <a:buClr>
                <a:schemeClr val="lt1"/>
              </a:buClr>
              <a:buSzPts val="2300"/>
              <a:buNone/>
              <a:defRPr sz="2300">
                <a:solidFill>
                  <a:schemeClr val="lt1"/>
                </a:solidFill>
                <a:latin typeface="Space Mono"/>
                <a:ea typeface="Space Mono"/>
                <a:cs typeface="Space Mono"/>
                <a:sym typeface="Space Mono"/>
              </a:defRPr>
            </a:lvl1pPr>
            <a:lvl2pPr indent="-228600" lvl="1" marL="914400" algn="l">
              <a:lnSpc>
                <a:spcPct val="90000"/>
              </a:lnSpc>
              <a:spcBef>
                <a:spcPts val="375"/>
              </a:spcBef>
              <a:spcAft>
                <a:spcPts val="0"/>
              </a:spcAft>
              <a:buClr>
                <a:srgbClr val="8B8B8A"/>
              </a:buClr>
              <a:buSzPts val="1500"/>
              <a:buNone/>
              <a:defRPr sz="1500">
                <a:solidFill>
                  <a:srgbClr val="8B8B8A"/>
                </a:solidFill>
              </a:defRPr>
            </a:lvl2pPr>
            <a:lvl3pPr indent="-228600" lvl="2" marL="1371600" algn="l">
              <a:lnSpc>
                <a:spcPct val="90000"/>
              </a:lnSpc>
              <a:spcBef>
                <a:spcPts val="375"/>
              </a:spcBef>
              <a:spcAft>
                <a:spcPts val="0"/>
              </a:spcAft>
              <a:buClr>
                <a:srgbClr val="8B8B8A"/>
              </a:buClr>
              <a:buSzPts val="1350"/>
              <a:buNone/>
              <a:defRPr sz="1350">
                <a:solidFill>
                  <a:srgbClr val="8B8B8A"/>
                </a:solidFill>
              </a:defRPr>
            </a:lvl3pPr>
            <a:lvl4pPr indent="-228600" lvl="3" marL="1828800" algn="l">
              <a:lnSpc>
                <a:spcPct val="90000"/>
              </a:lnSpc>
              <a:spcBef>
                <a:spcPts val="375"/>
              </a:spcBef>
              <a:spcAft>
                <a:spcPts val="0"/>
              </a:spcAft>
              <a:buClr>
                <a:srgbClr val="8B8B8A"/>
              </a:buClr>
              <a:buSzPts val="1200"/>
              <a:buNone/>
              <a:defRPr sz="1200">
                <a:solidFill>
                  <a:srgbClr val="8B8B8A"/>
                </a:solidFill>
              </a:defRPr>
            </a:lvl4pPr>
            <a:lvl5pPr indent="-228600" lvl="4" marL="2286000" algn="l">
              <a:lnSpc>
                <a:spcPct val="90000"/>
              </a:lnSpc>
              <a:spcBef>
                <a:spcPts val="375"/>
              </a:spcBef>
              <a:spcAft>
                <a:spcPts val="0"/>
              </a:spcAft>
              <a:buClr>
                <a:srgbClr val="8B8B8A"/>
              </a:buClr>
              <a:buSzPts val="1200"/>
              <a:buNone/>
              <a:defRPr sz="1200">
                <a:solidFill>
                  <a:srgbClr val="8B8B8A"/>
                </a:solidFill>
              </a:defRPr>
            </a:lvl5pPr>
            <a:lvl6pPr indent="-228600" lvl="5" marL="2743200" algn="l">
              <a:lnSpc>
                <a:spcPct val="90000"/>
              </a:lnSpc>
              <a:spcBef>
                <a:spcPts val="375"/>
              </a:spcBef>
              <a:spcAft>
                <a:spcPts val="0"/>
              </a:spcAft>
              <a:buClr>
                <a:srgbClr val="8B8B8A"/>
              </a:buClr>
              <a:buSzPts val="1200"/>
              <a:buNone/>
              <a:defRPr sz="1200">
                <a:solidFill>
                  <a:srgbClr val="8B8B8A"/>
                </a:solidFill>
              </a:defRPr>
            </a:lvl6pPr>
            <a:lvl7pPr indent="-228600" lvl="6" marL="3200400" algn="l">
              <a:lnSpc>
                <a:spcPct val="90000"/>
              </a:lnSpc>
              <a:spcBef>
                <a:spcPts val="375"/>
              </a:spcBef>
              <a:spcAft>
                <a:spcPts val="0"/>
              </a:spcAft>
              <a:buClr>
                <a:srgbClr val="8B8B8A"/>
              </a:buClr>
              <a:buSzPts val="1200"/>
              <a:buNone/>
              <a:defRPr sz="1200">
                <a:solidFill>
                  <a:srgbClr val="8B8B8A"/>
                </a:solidFill>
              </a:defRPr>
            </a:lvl7pPr>
            <a:lvl8pPr indent="-228600" lvl="7" marL="3657600" algn="l">
              <a:lnSpc>
                <a:spcPct val="90000"/>
              </a:lnSpc>
              <a:spcBef>
                <a:spcPts val="375"/>
              </a:spcBef>
              <a:spcAft>
                <a:spcPts val="0"/>
              </a:spcAft>
              <a:buClr>
                <a:srgbClr val="8B8B8A"/>
              </a:buClr>
              <a:buSzPts val="1200"/>
              <a:buNone/>
              <a:defRPr sz="1200">
                <a:solidFill>
                  <a:srgbClr val="8B8B8A"/>
                </a:solidFill>
              </a:defRPr>
            </a:lvl8pPr>
            <a:lvl9pPr indent="-228600" lvl="8" marL="4114800" algn="l">
              <a:lnSpc>
                <a:spcPct val="90000"/>
              </a:lnSpc>
              <a:spcBef>
                <a:spcPts val="375"/>
              </a:spcBef>
              <a:spcAft>
                <a:spcPts val="0"/>
              </a:spcAft>
              <a:buClr>
                <a:srgbClr val="8B8B8A"/>
              </a:buClr>
              <a:buSzPts val="1200"/>
              <a:buNone/>
              <a:defRPr sz="1200">
                <a:solidFill>
                  <a:srgbClr val="8B8B8A"/>
                </a:solidFill>
              </a:defRPr>
            </a:lvl9pPr>
          </a:lstStyle>
          <a:p/>
        </p:txBody>
      </p:sp>
      <p:sp>
        <p:nvSpPr>
          <p:cNvPr id="40" name="Google Shape;40;p24"/>
          <p:cNvSpPr txBox="1"/>
          <p:nvPr>
            <p:ph idx="4" type="body"/>
          </p:nvPr>
        </p:nvSpPr>
        <p:spPr>
          <a:xfrm>
            <a:off x="4870314" y="2900433"/>
            <a:ext cx="3434600" cy="392482"/>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750"/>
              </a:spcBef>
              <a:spcAft>
                <a:spcPts val="0"/>
              </a:spcAft>
              <a:buClr>
                <a:schemeClr val="lt1"/>
              </a:buClr>
              <a:buSzPts val="2300"/>
              <a:buNone/>
              <a:defRPr sz="2300">
                <a:solidFill>
                  <a:schemeClr val="lt1"/>
                </a:solidFill>
                <a:latin typeface="Space Mono"/>
                <a:ea typeface="Space Mono"/>
                <a:cs typeface="Space Mono"/>
                <a:sym typeface="Space Mono"/>
              </a:defRPr>
            </a:lvl1pPr>
            <a:lvl2pPr indent="-228600" lvl="1" marL="914400" algn="l">
              <a:lnSpc>
                <a:spcPct val="90000"/>
              </a:lnSpc>
              <a:spcBef>
                <a:spcPts val="375"/>
              </a:spcBef>
              <a:spcAft>
                <a:spcPts val="0"/>
              </a:spcAft>
              <a:buClr>
                <a:srgbClr val="8B8B8A"/>
              </a:buClr>
              <a:buSzPts val="1500"/>
              <a:buNone/>
              <a:defRPr sz="1500">
                <a:solidFill>
                  <a:srgbClr val="8B8B8A"/>
                </a:solidFill>
              </a:defRPr>
            </a:lvl2pPr>
            <a:lvl3pPr indent="-228600" lvl="2" marL="1371600" algn="l">
              <a:lnSpc>
                <a:spcPct val="90000"/>
              </a:lnSpc>
              <a:spcBef>
                <a:spcPts val="375"/>
              </a:spcBef>
              <a:spcAft>
                <a:spcPts val="0"/>
              </a:spcAft>
              <a:buClr>
                <a:srgbClr val="8B8B8A"/>
              </a:buClr>
              <a:buSzPts val="1350"/>
              <a:buNone/>
              <a:defRPr sz="1350">
                <a:solidFill>
                  <a:srgbClr val="8B8B8A"/>
                </a:solidFill>
              </a:defRPr>
            </a:lvl3pPr>
            <a:lvl4pPr indent="-228600" lvl="3" marL="1828800" algn="l">
              <a:lnSpc>
                <a:spcPct val="90000"/>
              </a:lnSpc>
              <a:spcBef>
                <a:spcPts val="375"/>
              </a:spcBef>
              <a:spcAft>
                <a:spcPts val="0"/>
              </a:spcAft>
              <a:buClr>
                <a:srgbClr val="8B8B8A"/>
              </a:buClr>
              <a:buSzPts val="1200"/>
              <a:buNone/>
              <a:defRPr sz="1200">
                <a:solidFill>
                  <a:srgbClr val="8B8B8A"/>
                </a:solidFill>
              </a:defRPr>
            </a:lvl4pPr>
            <a:lvl5pPr indent="-228600" lvl="4" marL="2286000" algn="l">
              <a:lnSpc>
                <a:spcPct val="90000"/>
              </a:lnSpc>
              <a:spcBef>
                <a:spcPts val="375"/>
              </a:spcBef>
              <a:spcAft>
                <a:spcPts val="0"/>
              </a:spcAft>
              <a:buClr>
                <a:srgbClr val="8B8B8A"/>
              </a:buClr>
              <a:buSzPts val="1200"/>
              <a:buNone/>
              <a:defRPr sz="1200">
                <a:solidFill>
                  <a:srgbClr val="8B8B8A"/>
                </a:solidFill>
              </a:defRPr>
            </a:lvl5pPr>
            <a:lvl6pPr indent="-228600" lvl="5" marL="2743200" algn="l">
              <a:lnSpc>
                <a:spcPct val="90000"/>
              </a:lnSpc>
              <a:spcBef>
                <a:spcPts val="375"/>
              </a:spcBef>
              <a:spcAft>
                <a:spcPts val="0"/>
              </a:spcAft>
              <a:buClr>
                <a:srgbClr val="8B8B8A"/>
              </a:buClr>
              <a:buSzPts val="1200"/>
              <a:buNone/>
              <a:defRPr sz="1200">
                <a:solidFill>
                  <a:srgbClr val="8B8B8A"/>
                </a:solidFill>
              </a:defRPr>
            </a:lvl6pPr>
            <a:lvl7pPr indent="-228600" lvl="6" marL="3200400" algn="l">
              <a:lnSpc>
                <a:spcPct val="90000"/>
              </a:lnSpc>
              <a:spcBef>
                <a:spcPts val="375"/>
              </a:spcBef>
              <a:spcAft>
                <a:spcPts val="0"/>
              </a:spcAft>
              <a:buClr>
                <a:srgbClr val="8B8B8A"/>
              </a:buClr>
              <a:buSzPts val="1200"/>
              <a:buNone/>
              <a:defRPr sz="1200">
                <a:solidFill>
                  <a:srgbClr val="8B8B8A"/>
                </a:solidFill>
              </a:defRPr>
            </a:lvl7pPr>
            <a:lvl8pPr indent="-228600" lvl="7" marL="3657600" algn="l">
              <a:lnSpc>
                <a:spcPct val="90000"/>
              </a:lnSpc>
              <a:spcBef>
                <a:spcPts val="375"/>
              </a:spcBef>
              <a:spcAft>
                <a:spcPts val="0"/>
              </a:spcAft>
              <a:buClr>
                <a:srgbClr val="8B8B8A"/>
              </a:buClr>
              <a:buSzPts val="1200"/>
              <a:buNone/>
              <a:defRPr sz="1200">
                <a:solidFill>
                  <a:srgbClr val="8B8B8A"/>
                </a:solidFill>
              </a:defRPr>
            </a:lvl8pPr>
            <a:lvl9pPr indent="-228600" lvl="8" marL="4114800" algn="l">
              <a:lnSpc>
                <a:spcPct val="90000"/>
              </a:lnSpc>
              <a:spcBef>
                <a:spcPts val="375"/>
              </a:spcBef>
              <a:spcAft>
                <a:spcPts val="0"/>
              </a:spcAft>
              <a:buClr>
                <a:srgbClr val="8B8B8A"/>
              </a:buClr>
              <a:buSzPts val="1200"/>
              <a:buNone/>
              <a:defRPr sz="1200">
                <a:solidFill>
                  <a:srgbClr val="8B8B8A"/>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 point">
    <p:bg>
      <p:bgPr>
        <a:blipFill>
          <a:blip r:embed="rId2">
            <a:alphaModFix/>
          </a:blip>
          <a:stretch>
            <a:fillRect/>
          </a:stretch>
        </a:blipFill>
      </p:bgPr>
    </p:bg>
    <p:spTree>
      <p:nvGrpSpPr>
        <p:cNvPr id="41" name="Shape 41"/>
        <p:cNvGrpSpPr/>
        <p:nvPr/>
      </p:nvGrpSpPr>
      <p:grpSpPr>
        <a:xfrm>
          <a:off x="0" y="0"/>
          <a:ext cx="0" cy="0"/>
          <a:chOff x="0" y="0"/>
          <a:chExt cx="0" cy="0"/>
        </a:xfrm>
      </p:grpSpPr>
      <p:sp>
        <p:nvSpPr>
          <p:cNvPr id="42" name="Google Shape;42;p25"/>
          <p:cNvSpPr txBox="1"/>
          <p:nvPr>
            <p:ph type="title"/>
          </p:nvPr>
        </p:nvSpPr>
        <p:spPr>
          <a:xfrm>
            <a:off x="628650" y="1243260"/>
            <a:ext cx="7886700" cy="2656981"/>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 title and description">
    <p:bg>
      <p:bgPr>
        <a:blipFill>
          <a:blip r:embed="rId2">
            <a:alphaModFix/>
          </a:blip>
          <a:stretch>
            <a:fillRect/>
          </a:stretch>
        </a:blipFill>
      </p:bgPr>
    </p:bg>
    <p:spTree>
      <p:nvGrpSpPr>
        <p:cNvPr id="43" name="Shape 43"/>
        <p:cNvGrpSpPr/>
        <p:nvPr/>
      </p:nvGrpSpPr>
      <p:grpSpPr>
        <a:xfrm>
          <a:off x="0" y="0"/>
          <a:ext cx="0" cy="0"/>
          <a:chOff x="0" y="0"/>
          <a:chExt cx="0" cy="0"/>
        </a:xfrm>
      </p:grpSpPr>
      <p:sp>
        <p:nvSpPr>
          <p:cNvPr id="44" name="Google Shape;44;p26"/>
          <p:cNvSpPr txBox="1"/>
          <p:nvPr>
            <p:ph type="title"/>
          </p:nvPr>
        </p:nvSpPr>
        <p:spPr>
          <a:xfrm>
            <a:off x="723900" y="552450"/>
            <a:ext cx="2949178" cy="120015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2400"/>
              <a:buFont typeface="Space Mono"/>
              <a:buNone/>
              <a:defRPr sz="2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5" name="Google Shape;45;p26"/>
          <p:cNvSpPr txBox="1"/>
          <p:nvPr>
            <p:ph idx="1" type="body"/>
          </p:nvPr>
        </p:nvSpPr>
        <p:spPr>
          <a:xfrm>
            <a:off x="723900" y="1752600"/>
            <a:ext cx="2949178" cy="2858691"/>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750"/>
              </a:spcBef>
              <a:spcAft>
                <a:spcPts val="0"/>
              </a:spcAft>
              <a:buClr>
                <a:schemeClr val="lt1"/>
              </a:buClr>
              <a:buSzPts val="1200"/>
              <a:buNone/>
              <a:defRPr sz="1200"/>
            </a:lvl1pPr>
            <a:lvl2pPr indent="-228600" lvl="1" marL="914400" algn="l">
              <a:lnSpc>
                <a:spcPct val="90000"/>
              </a:lnSpc>
              <a:spcBef>
                <a:spcPts val="375"/>
              </a:spcBef>
              <a:spcAft>
                <a:spcPts val="0"/>
              </a:spcAft>
              <a:buClr>
                <a:schemeClr val="lt1"/>
              </a:buClr>
              <a:buSzPts val="1050"/>
              <a:buNone/>
              <a:defRPr sz="1050"/>
            </a:lvl2pPr>
            <a:lvl3pPr indent="-228600" lvl="2" marL="1371600" algn="l">
              <a:lnSpc>
                <a:spcPct val="90000"/>
              </a:lnSpc>
              <a:spcBef>
                <a:spcPts val="375"/>
              </a:spcBef>
              <a:spcAft>
                <a:spcPts val="0"/>
              </a:spcAft>
              <a:buClr>
                <a:schemeClr val="lt1"/>
              </a:buClr>
              <a:buSzPts val="900"/>
              <a:buNone/>
              <a:defRPr sz="900"/>
            </a:lvl3pPr>
            <a:lvl4pPr indent="-228600" lvl="3" marL="1828800" algn="l">
              <a:lnSpc>
                <a:spcPct val="90000"/>
              </a:lnSpc>
              <a:spcBef>
                <a:spcPts val="375"/>
              </a:spcBef>
              <a:spcAft>
                <a:spcPts val="0"/>
              </a:spcAft>
              <a:buClr>
                <a:schemeClr val="lt1"/>
              </a:buClr>
              <a:buSzPts val="750"/>
              <a:buNone/>
              <a:defRPr sz="750"/>
            </a:lvl4pPr>
            <a:lvl5pPr indent="-228600" lvl="4" marL="2286000" algn="l">
              <a:lnSpc>
                <a:spcPct val="90000"/>
              </a:lnSpc>
              <a:spcBef>
                <a:spcPts val="375"/>
              </a:spcBef>
              <a:spcAft>
                <a:spcPts val="0"/>
              </a:spcAft>
              <a:buClr>
                <a:schemeClr val="lt1"/>
              </a:buClr>
              <a:buSzPts val="750"/>
              <a:buNone/>
              <a:defRPr sz="750"/>
            </a:lvl5pPr>
            <a:lvl6pPr indent="-228600" lvl="5" marL="2743200" algn="l">
              <a:lnSpc>
                <a:spcPct val="90000"/>
              </a:lnSpc>
              <a:spcBef>
                <a:spcPts val="375"/>
              </a:spcBef>
              <a:spcAft>
                <a:spcPts val="0"/>
              </a:spcAft>
              <a:buClr>
                <a:schemeClr val="dk1"/>
              </a:buClr>
              <a:buSzPts val="750"/>
              <a:buNone/>
              <a:defRPr sz="750"/>
            </a:lvl6pPr>
            <a:lvl7pPr indent="-228600" lvl="6" marL="3200400" algn="l">
              <a:lnSpc>
                <a:spcPct val="90000"/>
              </a:lnSpc>
              <a:spcBef>
                <a:spcPts val="375"/>
              </a:spcBef>
              <a:spcAft>
                <a:spcPts val="0"/>
              </a:spcAft>
              <a:buClr>
                <a:schemeClr val="dk1"/>
              </a:buClr>
              <a:buSzPts val="750"/>
              <a:buNone/>
              <a:defRPr sz="750"/>
            </a:lvl7pPr>
            <a:lvl8pPr indent="-228600" lvl="7" marL="3657600" algn="l">
              <a:lnSpc>
                <a:spcPct val="90000"/>
              </a:lnSpc>
              <a:spcBef>
                <a:spcPts val="375"/>
              </a:spcBef>
              <a:spcAft>
                <a:spcPts val="0"/>
              </a:spcAft>
              <a:buClr>
                <a:schemeClr val="dk1"/>
              </a:buClr>
              <a:buSzPts val="750"/>
              <a:buNone/>
              <a:defRPr sz="750"/>
            </a:lvl8pPr>
            <a:lvl9pPr indent="-228600" lvl="8" marL="4114800" algn="l">
              <a:lnSpc>
                <a:spcPct val="90000"/>
              </a:lnSpc>
              <a:spcBef>
                <a:spcPts val="375"/>
              </a:spcBef>
              <a:spcAft>
                <a:spcPts val="0"/>
              </a:spcAft>
              <a:buClr>
                <a:schemeClr val="dk1"/>
              </a:buClr>
              <a:buSzPts val="750"/>
              <a:buNone/>
              <a:defRPr sz="75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type="picTx">
  <p:cSld name="PICTURE_WITH_CAPTION_TEXT">
    <p:bg>
      <p:bgPr>
        <a:blipFill>
          <a:blip r:embed="rId2">
            <a:alphaModFix/>
          </a:blip>
          <a:stretch>
            <a:fillRect/>
          </a:stretch>
        </a:blipFill>
      </p:bgPr>
    </p:bg>
    <p:spTree>
      <p:nvGrpSpPr>
        <p:cNvPr id="46" name="Shape 46"/>
        <p:cNvGrpSpPr/>
        <p:nvPr/>
      </p:nvGrpSpPr>
      <p:grpSpPr>
        <a:xfrm>
          <a:off x="0" y="0"/>
          <a:ext cx="0" cy="0"/>
          <a:chOff x="0" y="0"/>
          <a:chExt cx="0" cy="0"/>
        </a:xfrm>
      </p:grpSpPr>
      <p:sp>
        <p:nvSpPr>
          <p:cNvPr id="47" name="Google Shape;47;p27"/>
          <p:cNvSpPr txBox="1"/>
          <p:nvPr>
            <p:ph type="title"/>
          </p:nvPr>
        </p:nvSpPr>
        <p:spPr>
          <a:xfrm>
            <a:off x="723900" y="973393"/>
            <a:ext cx="3354030" cy="1550425"/>
          </a:xfrm>
          <a:prstGeom prst="rect">
            <a:avLst/>
          </a:prstGeom>
          <a:noFill/>
          <a:ln>
            <a:noFill/>
          </a:ln>
        </p:spPr>
        <p:txBody>
          <a:bodyPr anchorCtr="0" anchor="b" bIns="45700" lIns="91425" spcFirstLastPara="1" rIns="91425" wrap="square" tIns="45700">
            <a:noAutofit/>
          </a:bodyPr>
          <a:lstStyle>
            <a:lvl1pPr lvl="0" algn="ctr">
              <a:lnSpc>
                <a:spcPct val="90000"/>
              </a:lnSpc>
              <a:spcBef>
                <a:spcPts val="0"/>
              </a:spcBef>
              <a:spcAft>
                <a:spcPts val="0"/>
              </a:spcAft>
              <a:buClr>
                <a:schemeClr val="lt1"/>
              </a:buClr>
              <a:buSzPts val="3500"/>
              <a:buFont typeface="Space Mono"/>
              <a:buNone/>
              <a:defRPr sz="35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27"/>
          <p:cNvSpPr/>
          <p:nvPr>
            <p:ph idx="2" type="pic"/>
          </p:nvPr>
        </p:nvSpPr>
        <p:spPr>
          <a:xfrm>
            <a:off x="4572000" y="744140"/>
            <a:ext cx="3848100" cy="3655219"/>
          </a:xfrm>
          <a:prstGeom prst="rect">
            <a:avLst/>
          </a:prstGeom>
          <a:noFill/>
          <a:ln>
            <a:noFill/>
          </a:ln>
        </p:spPr>
      </p:sp>
      <p:sp>
        <p:nvSpPr>
          <p:cNvPr id="49" name="Google Shape;49;p27"/>
          <p:cNvSpPr txBox="1"/>
          <p:nvPr>
            <p:ph idx="1" type="body"/>
          </p:nvPr>
        </p:nvSpPr>
        <p:spPr>
          <a:xfrm>
            <a:off x="723900" y="2713238"/>
            <a:ext cx="3354030" cy="1121342"/>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750"/>
              </a:spcBef>
              <a:spcAft>
                <a:spcPts val="0"/>
              </a:spcAft>
              <a:buClr>
                <a:schemeClr val="lt1"/>
              </a:buClr>
              <a:buSzPts val="1600"/>
              <a:buNone/>
              <a:defRPr sz="1600"/>
            </a:lvl1pPr>
            <a:lvl2pPr indent="-228600" lvl="1" marL="914400" algn="l">
              <a:lnSpc>
                <a:spcPct val="90000"/>
              </a:lnSpc>
              <a:spcBef>
                <a:spcPts val="375"/>
              </a:spcBef>
              <a:spcAft>
                <a:spcPts val="0"/>
              </a:spcAft>
              <a:buClr>
                <a:schemeClr val="lt1"/>
              </a:buClr>
              <a:buSzPts val="1050"/>
              <a:buNone/>
              <a:defRPr sz="1050"/>
            </a:lvl2pPr>
            <a:lvl3pPr indent="-228600" lvl="2" marL="1371600" algn="l">
              <a:lnSpc>
                <a:spcPct val="90000"/>
              </a:lnSpc>
              <a:spcBef>
                <a:spcPts val="375"/>
              </a:spcBef>
              <a:spcAft>
                <a:spcPts val="0"/>
              </a:spcAft>
              <a:buClr>
                <a:schemeClr val="lt1"/>
              </a:buClr>
              <a:buSzPts val="900"/>
              <a:buNone/>
              <a:defRPr sz="900"/>
            </a:lvl3pPr>
            <a:lvl4pPr indent="-228600" lvl="3" marL="1828800" algn="l">
              <a:lnSpc>
                <a:spcPct val="90000"/>
              </a:lnSpc>
              <a:spcBef>
                <a:spcPts val="375"/>
              </a:spcBef>
              <a:spcAft>
                <a:spcPts val="0"/>
              </a:spcAft>
              <a:buClr>
                <a:schemeClr val="lt1"/>
              </a:buClr>
              <a:buSzPts val="750"/>
              <a:buNone/>
              <a:defRPr sz="750"/>
            </a:lvl4pPr>
            <a:lvl5pPr indent="-228600" lvl="4" marL="2286000" algn="l">
              <a:lnSpc>
                <a:spcPct val="90000"/>
              </a:lnSpc>
              <a:spcBef>
                <a:spcPts val="375"/>
              </a:spcBef>
              <a:spcAft>
                <a:spcPts val="0"/>
              </a:spcAft>
              <a:buClr>
                <a:schemeClr val="lt1"/>
              </a:buClr>
              <a:buSzPts val="750"/>
              <a:buNone/>
              <a:defRPr sz="750"/>
            </a:lvl5pPr>
            <a:lvl6pPr indent="-228600" lvl="5" marL="2743200" algn="l">
              <a:lnSpc>
                <a:spcPct val="90000"/>
              </a:lnSpc>
              <a:spcBef>
                <a:spcPts val="375"/>
              </a:spcBef>
              <a:spcAft>
                <a:spcPts val="0"/>
              </a:spcAft>
              <a:buClr>
                <a:schemeClr val="dk1"/>
              </a:buClr>
              <a:buSzPts val="750"/>
              <a:buNone/>
              <a:defRPr sz="750"/>
            </a:lvl6pPr>
            <a:lvl7pPr indent="-228600" lvl="6" marL="3200400" algn="l">
              <a:lnSpc>
                <a:spcPct val="90000"/>
              </a:lnSpc>
              <a:spcBef>
                <a:spcPts val="375"/>
              </a:spcBef>
              <a:spcAft>
                <a:spcPts val="0"/>
              </a:spcAft>
              <a:buClr>
                <a:schemeClr val="dk1"/>
              </a:buClr>
              <a:buSzPts val="750"/>
              <a:buNone/>
              <a:defRPr sz="750"/>
            </a:lvl7pPr>
            <a:lvl8pPr indent="-228600" lvl="7" marL="3657600" algn="l">
              <a:lnSpc>
                <a:spcPct val="90000"/>
              </a:lnSpc>
              <a:spcBef>
                <a:spcPts val="375"/>
              </a:spcBef>
              <a:spcAft>
                <a:spcPts val="0"/>
              </a:spcAft>
              <a:buClr>
                <a:schemeClr val="dk1"/>
              </a:buClr>
              <a:buSzPts val="750"/>
              <a:buNone/>
              <a:defRPr sz="750"/>
            </a:lvl8pPr>
            <a:lvl9pPr indent="-228600" lvl="8" marL="4114800" algn="l">
              <a:lnSpc>
                <a:spcPct val="90000"/>
              </a:lnSpc>
              <a:spcBef>
                <a:spcPts val="375"/>
              </a:spcBef>
              <a:spcAft>
                <a:spcPts val="0"/>
              </a:spcAft>
              <a:buClr>
                <a:schemeClr val="dk1"/>
              </a:buClr>
              <a:buSzPts val="750"/>
              <a:buNone/>
              <a:defRPr sz="750"/>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2.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8"/>
          <p:cNvSpPr txBox="1"/>
          <p:nvPr>
            <p:ph type="title"/>
          </p:nvPr>
        </p:nvSpPr>
        <p:spPr>
          <a:xfrm>
            <a:off x="723900" y="552450"/>
            <a:ext cx="7696200" cy="715566"/>
          </a:xfrm>
          <a:prstGeom prst="rect">
            <a:avLst/>
          </a:prstGeom>
          <a:noFill/>
          <a:ln>
            <a:noFill/>
          </a:ln>
        </p:spPr>
        <p:txBody>
          <a:bodyPr anchorCtr="0" anchor="ctr" bIns="45700" lIns="91425" spcFirstLastPara="1" rIns="91425" wrap="square" tIns="45700">
            <a:normAutofit/>
          </a:bodyPr>
          <a:lstStyle>
            <a:lvl1pPr lvl="0" marR="0" rtl="0" algn="ctr">
              <a:lnSpc>
                <a:spcPct val="90000"/>
              </a:lnSpc>
              <a:spcBef>
                <a:spcPts val="0"/>
              </a:spcBef>
              <a:spcAft>
                <a:spcPts val="0"/>
              </a:spcAft>
              <a:buClr>
                <a:schemeClr val="lt1"/>
              </a:buClr>
              <a:buSzPts val="3500"/>
              <a:buFont typeface="Space Mono"/>
              <a:buNone/>
              <a:defRPr b="0" i="0" sz="3500" u="none" cap="none" strike="noStrike">
                <a:solidFill>
                  <a:schemeClr val="lt1"/>
                </a:solidFill>
                <a:latin typeface="Space Mono"/>
                <a:ea typeface="Space Mono"/>
                <a:cs typeface="Space Mono"/>
                <a:sym typeface="Space Mono"/>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18"/>
          <p:cNvSpPr txBox="1"/>
          <p:nvPr>
            <p:ph idx="1" type="body"/>
          </p:nvPr>
        </p:nvSpPr>
        <p:spPr>
          <a:xfrm>
            <a:off x="723900" y="1369219"/>
            <a:ext cx="7696200" cy="3221831"/>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90000"/>
              </a:lnSpc>
              <a:spcBef>
                <a:spcPts val="750"/>
              </a:spcBef>
              <a:spcAft>
                <a:spcPts val="0"/>
              </a:spcAft>
              <a:buClr>
                <a:schemeClr val="lt1"/>
              </a:buClr>
              <a:buSzPts val="1400"/>
              <a:buFont typeface="Arial"/>
              <a:buChar char="•"/>
              <a:defRPr b="0" i="0" sz="1400" u="none" cap="none" strike="noStrike">
                <a:solidFill>
                  <a:schemeClr val="lt1"/>
                </a:solidFill>
                <a:latin typeface="Raleway"/>
                <a:ea typeface="Raleway"/>
                <a:cs typeface="Raleway"/>
                <a:sym typeface="Raleway"/>
              </a:defRPr>
            </a:lvl1pPr>
            <a:lvl2pPr indent="-317500" lvl="1" marL="914400" marR="0" rtl="0" algn="l">
              <a:lnSpc>
                <a:spcPct val="90000"/>
              </a:lnSpc>
              <a:spcBef>
                <a:spcPts val="375"/>
              </a:spcBef>
              <a:spcAft>
                <a:spcPts val="0"/>
              </a:spcAft>
              <a:buClr>
                <a:schemeClr val="lt1"/>
              </a:buClr>
              <a:buSzPts val="1400"/>
              <a:buFont typeface="Arial"/>
              <a:buChar char="•"/>
              <a:defRPr b="0" i="0" sz="1400" u="none" cap="none" strike="noStrike">
                <a:solidFill>
                  <a:schemeClr val="lt1"/>
                </a:solidFill>
                <a:latin typeface="Raleway"/>
                <a:ea typeface="Raleway"/>
                <a:cs typeface="Raleway"/>
                <a:sym typeface="Raleway"/>
              </a:defRPr>
            </a:lvl2pPr>
            <a:lvl3pPr indent="-317500" lvl="2" marL="1371600" marR="0" rtl="0" algn="l">
              <a:lnSpc>
                <a:spcPct val="90000"/>
              </a:lnSpc>
              <a:spcBef>
                <a:spcPts val="375"/>
              </a:spcBef>
              <a:spcAft>
                <a:spcPts val="0"/>
              </a:spcAft>
              <a:buClr>
                <a:schemeClr val="lt1"/>
              </a:buClr>
              <a:buSzPts val="1400"/>
              <a:buFont typeface="Arial"/>
              <a:buChar char="•"/>
              <a:defRPr b="0" i="0" sz="1400" u="none" cap="none" strike="noStrike">
                <a:solidFill>
                  <a:schemeClr val="lt1"/>
                </a:solidFill>
                <a:latin typeface="Raleway"/>
                <a:ea typeface="Raleway"/>
                <a:cs typeface="Raleway"/>
                <a:sym typeface="Raleway"/>
              </a:defRPr>
            </a:lvl3pPr>
            <a:lvl4pPr indent="-317500" lvl="3" marL="1828800" marR="0" rtl="0" algn="l">
              <a:lnSpc>
                <a:spcPct val="90000"/>
              </a:lnSpc>
              <a:spcBef>
                <a:spcPts val="375"/>
              </a:spcBef>
              <a:spcAft>
                <a:spcPts val="0"/>
              </a:spcAft>
              <a:buClr>
                <a:schemeClr val="lt1"/>
              </a:buClr>
              <a:buSzPts val="1400"/>
              <a:buFont typeface="Arial"/>
              <a:buChar char="•"/>
              <a:defRPr b="0" i="0" sz="1400" u="none" cap="none" strike="noStrike">
                <a:solidFill>
                  <a:schemeClr val="lt1"/>
                </a:solidFill>
                <a:latin typeface="Raleway"/>
                <a:ea typeface="Raleway"/>
                <a:cs typeface="Raleway"/>
                <a:sym typeface="Raleway"/>
              </a:defRPr>
            </a:lvl4pPr>
            <a:lvl5pPr indent="-317500" lvl="4" marL="2286000" marR="0" rtl="0" algn="l">
              <a:lnSpc>
                <a:spcPct val="90000"/>
              </a:lnSpc>
              <a:spcBef>
                <a:spcPts val="375"/>
              </a:spcBef>
              <a:spcAft>
                <a:spcPts val="0"/>
              </a:spcAft>
              <a:buClr>
                <a:schemeClr val="lt1"/>
              </a:buClr>
              <a:buSzPts val="1400"/>
              <a:buFont typeface="Arial"/>
              <a:buChar char="•"/>
              <a:defRPr b="0" i="0" sz="1400" u="none" cap="none" strike="noStrike">
                <a:solidFill>
                  <a:schemeClr val="lt1"/>
                </a:solidFill>
                <a:latin typeface="Raleway"/>
                <a:ea typeface="Raleway"/>
                <a:cs typeface="Raleway"/>
                <a:sym typeface="Raleway"/>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12" name="Google Shape;12;p18"/>
          <p:cNvSpPr txBox="1"/>
          <p:nvPr>
            <p:ph idx="10" type="dt"/>
          </p:nvPr>
        </p:nvSpPr>
        <p:spPr>
          <a:xfrm>
            <a:off x="723900" y="4767263"/>
            <a:ext cx="1962150" cy="273844"/>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900" u="none" cap="none" strike="noStrike">
                <a:solidFill>
                  <a:srgbClr val="8B8B8A"/>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3" name="Google Shape;13;p18"/>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900" u="none" cap="none" strike="noStrike">
                <a:solidFill>
                  <a:srgbClr val="8B8B8A"/>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4" name="Google Shape;14;p18"/>
          <p:cNvSpPr txBox="1"/>
          <p:nvPr>
            <p:ph idx="12" type="sldNum"/>
          </p:nvPr>
        </p:nvSpPr>
        <p:spPr>
          <a:xfrm>
            <a:off x="6457950" y="4767263"/>
            <a:ext cx="1962150" cy="273844"/>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B8B8A"/>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B8B8A"/>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B8B8A"/>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B8B8A"/>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B8B8A"/>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B8B8A"/>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B8B8A"/>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B8B8A"/>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B8B8A"/>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D"/>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3.png"/><Relationship Id="rId4" Type="http://schemas.openxmlformats.org/officeDocument/2006/relationships/image" Target="../media/image10.png"/><Relationship Id="rId5" Type="http://schemas.openxmlformats.org/officeDocument/2006/relationships/image" Target="../media/image9.png"/><Relationship Id="rId6" Type="http://schemas.openxmlformats.org/officeDocument/2006/relationships/image" Target="../media/image3.png"/><Relationship Id="rId7" Type="http://schemas.openxmlformats.org/officeDocument/2006/relationships/image" Target="../media/image1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3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4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2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2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2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2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2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2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0.png"/><Relationship Id="rId4" Type="http://schemas.openxmlformats.org/officeDocument/2006/relationships/image" Target="../media/image18.png"/><Relationship Id="rId5" Type="http://schemas.openxmlformats.org/officeDocument/2006/relationships/image" Target="../media/image9.png"/><Relationship Id="rId6" Type="http://schemas.openxmlformats.org/officeDocument/2006/relationships/image" Target="../media/image1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3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image" Target="../media/image28.png"/><Relationship Id="rId4" Type="http://schemas.openxmlformats.org/officeDocument/2006/relationships/image" Target="../media/image25.png"/><Relationship Id="rId5" Type="http://schemas.openxmlformats.org/officeDocument/2006/relationships/image" Target="../media/image30.png"/><Relationship Id="rId6" Type="http://schemas.openxmlformats.org/officeDocument/2006/relationships/image" Target="../media/image29.png"/><Relationship Id="rId7" Type="http://schemas.openxmlformats.org/officeDocument/2006/relationships/image" Target="../media/image3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xml"/><Relationship Id="rId3" Type="http://schemas.openxmlformats.org/officeDocument/2006/relationships/image" Target="../media/image3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xml"/><Relationship Id="rId3" Type="http://schemas.openxmlformats.org/officeDocument/2006/relationships/image" Target="../media/image3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 Id="rId3" Type="http://schemas.openxmlformats.org/officeDocument/2006/relationships/image" Target="../media/image3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0.png"/><Relationship Id="rId4" Type="http://schemas.openxmlformats.org/officeDocument/2006/relationships/image" Target="../media/image18.png"/><Relationship Id="rId5" Type="http://schemas.openxmlformats.org/officeDocument/2006/relationships/image" Target="../media/image1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1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 Id="rId3" Type="http://schemas.openxmlformats.org/officeDocument/2006/relationships/image" Target="../media/image3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1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5.xml"/><Relationship Id="rId3" Type="http://schemas.openxmlformats.org/officeDocument/2006/relationships/image" Target="../media/image3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8.png"/><Relationship Id="rId4" Type="http://schemas.openxmlformats.org/officeDocument/2006/relationships/image" Target="../media/image9.png"/><Relationship Id="rId5" Type="http://schemas.openxmlformats.org/officeDocument/2006/relationships/image" Target="../media/image1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20.png"/><Relationship Id="rId4" Type="http://schemas.openxmlformats.org/officeDocument/2006/relationships/image" Target="../media/image3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4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1"/>
          <p:cNvSpPr txBox="1"/>
          <p:nvPr>
            <p:ph type="ctrTitle"/>
          </p:nvPr>
        </p:nvSpPr>
        <p:spPr>
          <a:xfrm>
            <a:off x="1514625" y="1115000"/>
            <a:ext cx="6114900" cy="235080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Clr>
                <a:schemeClr val="lt1"/>
              </a:buClr>
              <a:buSzPts val="8800"/>
              <a:buFont typeface="Space Mono"/>
              <a:buNone/>
            </a:pPr>
            <a:r>
              <a:rPr lang="en-ID" sz="6400"/>
              <a:t>UUW1624006</a:t>
            </a:r>
            <a:br>
              <a:rPr lang="en-ID" sz="5400"/>
            </a:br>
            <a:r>
              <a:rPr lang="en-ID" sz="3200"/>
              <a:t>INTERNET OF THINGS</a:t>
            </a:r>
            <a:endParaRPr/>
          </a:p>
        </p:txBody>
      </p:sp>
      <p:sp>
        <p:nvSpPr>
          <p:cNvPr id="115" name="Google Shape;115;p1"/>
          <p:cNvSpPr txBox="1"/>
          <p:nvPr>
            <p:ph idx="1" type="subTitle"/>
          </p:nvPr>
        </p:nvSpPr>
        <p:spPr>
          <a:xfrm>
            <a:off x="2117969" y="3612510"/>
            <a:ext cx="4908000" cy="864000"/>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chemeClr val="lt1"/>
              </a:buClr>
              <a:buSzPts val="1600"/>
              <a:buNone/>
            </a:pPr>
            <a:r>
              <a:rPr lang="en-ID">
                <a:latin typeface="Raleway"/>
                <a:ea typeface="Raleway"/>
                <a:cs typeface="Raleway"/>
                <a:sym typeface="Raleway"/>
              </a:rPr>
              <a:t>Program Studi Informatika</a:t>
            </a:r>
            <a:endParaRPr>
              <a:latin typeface="Raleway"/>
              <a:ea typeface="Raleway"/>
              <a:cs typeface="Raleway"/>
              <a:sym typeface="Raleway"/>
            </a:endParaRPr>
          </a:p>
          <a:p>
            <a:pPr indent="0" lvl="0" marL="0" rtl="0" algn="ctr">
              <a:lnSpc>
                <a:spcPct val="90000"/>
              </a:lnSpc>
              <a:spcBef>
                <a:spcPts val="0"/>
              </a:spcBef>
              <a:spcAft>
                <a:spcPts val="0"/>
              </a:spcAft>
              <a:buClr>
                <a:schemeClr val="lt1"/>
              </a:buClr>
              <a:buSzPts val="1600"/>
              <a:buNone/>
            </a:pPr>
            <a:r>
              <a:rPr lang="en-ID">
                <a:latin typeface="Raleway"/>
                <a:ea typeface="Raleway"/>
                <a:cs typeface="Raleway"/>
                <a:sym typeface="Raleway"/>
              </a:rPr>
              <a:t>Fakultas Sains dan Matematika</a:t>
            </a:r>
            <a:endParaRPr>
              <a:latin typeface="Raleway"/>
              <a:ea typeface="Raleway"/>
              <a:cs typeface="Raleway"/>
              <a:sym typeface="Raleway"/>
            </a:endParaRPr>
          </a:p>
          <a:p>
            <a:pPr indent="0" lvl="0" marL="0" rtl="0" algn="ctr">
              <a:lnSpc>
                <a:spcPct val="90000"/>
              </a:lnSpc>
              <a:spcBef>
                <a:spcPts val="0"/>
              </a:spcBef>
              <a:spcAft>
                <a:spcPts val="0"/>
              </a:spcAft>
              <a:buClr>
                <a:schemeClr val="lt1"/>
              </a:buClr>
              <a:buSzPts val="1600"/>
              <a:buNone/>
            </a:pPr>
            <a:r>
              <a:rPr lang="en-ID">
                <a:latin typeface="Raleway"/>
                <a:ea typeface="Raleway"/>
                <a:cs typeface="Raleway"/>
                <a:sym typeface="Raleway"/>
              </a:rPr>
              <a:t>Universitas Diponegoro</a:t>
            </a:r>
            <a:endParaRPr>
              <a:latin typeface="Raleway"/>
              <a:ea typeface="Raleway"/>
              <a:cs typeface="Raleway"/>
              <a:sym typeface="Raleway"/>
            </a:endParaRPr>
          </a:p>
          <a:p>
            <a:pPr indent="0" lvl="0" marL="0" rtl="0" algn="ctr">
              <a:lnSpc>
                <a:spcPct val="90000"/>
              </a:lnSpc>
              <a:spcBef>
                <a:spcPts val="0"/>
              </a:spcBef>
              <a:spcAft>
                <a:spcPts val="0"/>
              </a:spcAft>
              <a:buClr>
                <a:schemeClr val="lt1"/>
              </a:buClr>
              <a:buSzPts val="1600"/>
              <a:buNone/>
            </a:pPr>
            <a:r>
              <a:t/>
            </a:r>
            <a:endParaRPr/>
          </a:p>
        </p:txBody>
      </p:sp>
      <p:pic>
        <p:nvPicPr>
          <p:cNvPr id="116" name="Google Shape;116;p1"/>
          <p:cNvPicPr preferRelativeResize="0"/>
          <p:nvPr/>
        </p:nvPicPr>
        <p:blipFill rotWithShape="1">
          <a:blip r:embed="rId3">
            <a:alphaModFix/>
          </a:blip>
          <a:srcRect b="0" l="0" r="0" t="0"/>
          <a:stretch/>
        </p:blipFill>
        <p:spPr>
          <a:xfrm>
            <a:off x="720090" y="484122"/>
            <a:ext cx="845820" cy="68328"/>
          </a:xfrm>
          <a:prstGeom prst="rect">
            <a:avLst/>
          </a:prstGeom>
          <a:noFill/>
          <a:ln>
            <a:noFill/>
          </a:ln>
        </p:spPr>
      </p:pic>
      <p:pic>
        <p:nvPicPr>
          <p:cNvPr descr="Forma&#10;&#10;Descripción generada automáticamente" id="117" name="Google Shape;117;p1"/>
          <p:cNvPicPr preferRelativeResize="0"/>
          <p:nvPr/>
        </p:nvPicPr>
        <p:blipFill rotWithShape="1">
          <a:blip r:embed="rId4">
            <a:alphaModFix/>
          </a:blip>
          <a:srcRect b="0" l="0" r="0" t="0"/>
          <a:stretch/>
        </p:blipFill>
        <p:spPr>
          <a:xfrm flipH="1">
            <a:off x="-1178071" y="746473"/>
            <a:ext cx="3322319" cy="880771"/>
          </a:xfrm>
          <a:prstGeom prst="rect">
            <a:avLst/>
          </a:prstGeom>
          <a:noFill/>
          <a:ln>
            <a:noFill/>
          </a:ln>
        </p:spPr>
      </p:pic>
      <p:pic>
        <p:nvPicPr>
          <p:cNvPr descr="Una estrella de color negro&#10;&#10;Descripción generada automáticamente con confianza baja" id="118" name="Google Shape;118;p1"/>
          <p:cNvPicPr preferRelativeResize="0"/>
          <p:nvPr/>
        </p:nvPicPr>
        <p:blipFill rotWithShape="1">
          <a:blip r:embed="rId5">
            <a:alphaModFix/>
          </a:blip>
          <a:srcRect b="0" l="0" r="0" t="0"/>
          <a:stretch/>
        </p:blipFill>
        <p:spPr>
          <a:xfrm rot="-7840163">
            <a:off x="7713280" y="2789085"/>
            <a:ext cx="1413641" cy="2201745"/>
          </a:xfrm>
          <a:prstGeom prst="rect">
            <a:avLst/>
          </a:prstGeom>
          <a:noFill/>
          <a:ln>
            <a:noFill/>
          </a:ln>
        </p:spPr>
      </p:pic>
      <p:pic>
        <p:nvPicPr>
          <p:cNvPr descr="Imagen que contiene Patrón de fondo&#10;&#10;Descripción generada automáticamente" id="119" name="Google Shape;119;p1"/>
          <p:cNvPicPr preferRelativeResize="0"/>
          <p:nvPr/>
        </p:nvPicPr>
        <p:blipFill rotWithShape="1">
          <a:blip r:embed="rId6">
            <a:alphaModFix/>
          </a:blip>
          <a:srcRect b="0" l="0" r="0" t="0"/>
          <a:stretch/>
        </p:blipFill>
        <p:spPr>
          <a:xfrm flipH="1">
            <a:off x="6232696" y="2760310"/>
            <a:ext cx="2911304" cy="2383190"/>
          </a:xfrm>
          <a:prstGeom prst="rect">
            <a:avLst/>
          </a:prstGeom>
          <a:noFill/>
          <a:ln>
            <a:noFill/>
          </a:ln>
        </p:spPr>
      </p:pic>
      <p:pic>
        <p:nvPicPr>
          <p:cNvPr descr="Universitas Diponegoro | Land Portal" id="120" name="Google Shape;120;p1"/>
          <p:cNvPicPr preferRelativeResize="0"/>
          <p:nvPr/>
        </p:nvPicPr>
        <p:blipFill rotWithShape="1">
          <a:blip r:embed="rId7">
            <a:alphaModFix/>
          </a:blip>
          <a:srcRect b="0" l="0" r="0" t="0"/>
          <a:stretch/>
        </p:blipFill>
        <p:spPr>
          <a:xfrm>
            <a:off x="3734823" y="746475"/>
            <a:ext cx="1674356" cy="8807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14"/>
                                        </p:tgtEl>
                                        <p:attrNameLst>
                                          <p:attrName>style.visibility</p:attrName>
                                        </p:attrNameLst>
                                      </p:cBhvr>
                                      <p:to>
                                        <p:strVal val="visible"/>
                                      </p:to>
                                    </p:set>
                                    <p:animEffect filter="fade" transition="in">
                                      <p:cBhvr>
                                        <p:cTn dur="1000"/>
                                        <p:tgtEl>
                                          <p:spTgt spid="114"/>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17"/>
                                        </p:tgtEl>
                                        <p:attrNameLst>
                                          <p:attrName>style.visibility</p:attrName>
                                        </p:attrNameLst>
                                      </p:cBhvr>
                                      <p:to>
                                        <p:strVal val="visible"/>
                                      </p:to>
                                    </p:set>
                                    <p:animEffect filter="fade" transition="in">
                                      <p:cBhvr>
                                        <p:cTn dur="500"/>
                                        <p:tgtEl>
                                          <p:spTgt spid="117"/>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115">
                                            <p:txEl>
                                              <p:pRg end="0" st="0"/>
                                            </p:txEl>
                                          </p:spTgt>
                                        </p:tgtEl>
                                        <p:attrNameLst>
                                          <p:attrName>style.visibility</p:attrName>
                                        </p:attrNameLst>
                                      </p:cBhvr>
                                      <p:to>
                                        <p:strVal val="visible"/>
                                      </p:to>
                                    </p:set>
                                    <p:animEffect filter="fade" transition="in">
                                      <p:cBhvr>
                                        <p:cTn dur="500"/>
                                        <p:tgtEl>
                                          <p:spTgt spid="115">
                                            <p:txEl>
                                              <p:pRg end="0" st="0"/>
                                            </p:txEl>
                                          </p:spTgt>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115">
                                            <p:txEl>
                                              <p:pRg end="1" st="1"/>
                                            </p:txEl>
                                          </p:spTgt>
                                        </p:tgtEl>
                                        <p:attrNameLst>
                                          <p:attrName>style.visibility</p:attrName>
                                        </p:attrNameLst>
                                      </p:cBhvr>
                                      <p:to>
                                        <p:strVal val="visible"/>
                                      </p:to>
                                    </p:set>
                                    <p:animEffect filter="fade" transition="in">
                                      <p:cBhvr>
                                        <p:cTn dur="500"/>
                                        <p:tgtEl>
                                          <p:spTgt spid="115">
                                            <p:txEl>
                                              <p:pRg end="1" st="1"/>
                                            </p:txEl>
                                          </p:spTgt>
                                        </p:tgtEl>
                                      </p:cBhvr>
                                    </p:animEffect>
                                  </p:childTnLst>
                                </p:cTn>
                              </p:par>
                            </p:childTnLst>
                          </p:cTn>
                        </p:par>
                        <p:par>
                          <p:cTn fill="hold">
                            <p:stCondLst>
                              <p:cond delay="2500"/>
                            </p:stCondLst>
                            <p:childTnLst>
                              <p:par>
                                <p:cTn fill="hold" nodeType="afterEffect" presetClass="entr" presetID="10" presetSubtype="0">
                                  <p:stCondLst>
                                    <p:cond delay="0"/>
                                  </p:stCondLst>
                                  <p:childTnLst>
                                    <p:set>
                                      <p:cBhvr>
                                        <p:cTn dur="1" fill="hold">
                                          <p:stCondLst>
                                            <p:cond delay="0"/>
                                          </p:stCondLst>
                                        </p:cTn>
                                        <p:tgtEl>
                                          <p:spTgt spid="115">
                                            <p:txEl>
                                              <p:pRg end="2" st="2"/>
                                            </p:txEl>
                                          </p:spTgt>
                                        </p:tgtEl>
                                        <p:attrNameLst>
                                          <p:attrName>style.visibility</p:attrName>
                                        </p:attrNameLst>
                                      </p:cBhvr>
                                      <p:to>
                                        <p:strVal val="visible"/>
                                      </p:to>
                                    </p:set>
                                    <p:animEffect filter="fade" transition="in">
                                      <p:cBhvr>
                                        <p:cTn dur="500"/>
                                        <p:tgtEl>
                                          <p:spTgt spid="115">
                                            <p:txEl>
                                              <p:pRg end="2" st="2"/>
                                            </p:txEl>
                                          </p:spTgt>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115">
                                            <p:txEl>
                                              <p:pRg end="3" st="3"/>
                                            </p:txEl>
                                          </p:spTgt>
                                        </p:tgtEl>
                                        <p:attrNameLst>
                                          <p:attrName>style.visibility</p:attrName>
                                        </p:attrNameLst>
                                      </p:cBhvr>
                                      <p:to>
                                        <p:strVal val="visible"/>
                                      </p:to>
                                    </p:set>
                                    <p:animEffect filter="fade" transition="in">
                                      <p:cBhvr>
                                        <p:cTn dur="500"/>
                                        <p:tgtEl>
                                          <p:spTgt spid="115">
                                            <p:txEl>
                                              <p:pRg end="3" st="3"/>
                                            </p:txEl>
                                          </p:spTgt>
                                        </p:tgtEl>
                                      </p:cBhvr>
                                    </p:animEffect>
                                  </p:childTnLst>
                                </p:cTn>
                              </p:par>
                            </p:childTnLst>
                          </p:cTn>
                        </p:par>
                        <p:par>
                          <p:cTn fill="hold">
                            <p:stCondLst>
                              <p:cond delay="3500"/>
                            </p:stCondLst>
                            <p:childTnLst>
                              <p:par>
                                <p:cTn fill="hold" nodeType="afterEffect" presetClass="entr" presetID="10" presetSubtype="0">
                                  <p:stCondLst>
                                    <p:cond delay="0"/>
                                  </p:stCondLst>
                                  <p:childTnLst>
                                    <p:set>
                                      <p:cBhvr>
                                        <p:cTn dur="1" fill="hold">
                                          <p:stCondLst>
                                            <p:cond delay="0"/>
                                          </p:stCondLst>
                                        </p:cTn>
                                        <p:tgtEl>
                                          <p:spTgt spid="118"/>
                                        </p:tgtEl>
                                        <p:attrNameLst>
                                          <p:attrName>style.visibility</p:attrName>
                                        </p:attrNameLst>
                                      </p:cBhvr>
                                      <p:to>
                                        <p:strVal val="visible"/>
                                      </p:to>
                                    </p:set>
                                    <p:animEffect filter="fade" transition="in">
                                      <p:cBhvr>
                                        <p:cTn dur="500"/>
                                        <p:tgtEl>
                                          <p:spTgt spid="118"/>
                                        </p:tgtEl>
                                      </p:cBhvr>
                                    </p:animEffect>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116"/>
                                        </p:tgtEl>
                                        <p:attrNameLst>
                                          <p:attrName>style.visibility</p:attrName>
                                        </p:attrNameLst>
                                      </p:cBhvr>
                                      <p:to>
                                        <p:strVal val="visible"/>
                                      </p:to>
                                    </p:set>
                                    <p:animEffect filter="fade" transition="in">
                                      <p:cBhvr>
                                        <p:cTn dur="500"/>
                                        <p:tgtEl>
                                          <p:spTgt spid="116"/>
                                        </p:tgtEl>
                                      </p:cBhvr>
                                    </p:animEffect>
                                  </p:childTnLst>
                                </p:cTn>
                              </p:par>
                            </p:childTnLst>
                          </p:cTn>
                        </p:par>
                        <p:par>
                          <p:cTn fill="hold">
                            <p:stCondLst>
                              <p:cond delay="4500"/>
                            </p:stCondLst>
                            <p:childTnLst>
                              <p:par>
                                <p:cTn fill="hold" nodeType="afterEffect" presetClass="entr" presetID="10" presetSubtype="0">
                                  <p:stCondLst>
                                    <p:cond delay="0"/>
                                  </p:stCondLst>
                                  <p:childTnLst>
                                    <p:set>
                                      <p:cBhvr>
                                        <p:cTn dur="1" fill="hold">
                                          <p:stCondLst>
                                            <p:cond delay="0"/>
                                          </p:stCondLst>
                                        </p:cTn>
                                        <p:tgtEl>
                                          <p:spTgt spid="119"/>
                                        </p:tgtEl>
                                        <p:attrNameLst>
                                          <p:attrName>style.visibility</p:attrName>
                                        </p:attrNameLst>
                                      </p:cBhvr>
                                      <p:to>
                                        <p:strVal val="visible"/>
                                      </p:to>
                                    </p:set>
                                    <p:animEffect filter="fade" transition="in">
                                      <p:cBhvr>
                                        <p:cTn dur="500"/>
                                        <p:tgtEl>
                                          <p:spTgt spid="11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g38876f43ade_0_101"/>
          <p:cNvSpPr txBox="1"/>
          <p:nvPr>
            <p:ph type="title"/>
          </p:nvPr>
        </p:nvSpPr>
        <p:spPr>
          <a:xfrm>
            <a:off x="723900" y="552450"/>
            <a:ext cx="7696200" cy="7155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ID"/>
              <a:t>Arsitektur IOT</a:t>
            </a:r>
            <a:endParaRPr/>
          </a:p>
        </p:txBody>
      </p:sp>
      <p:sp>
        <p:nvSpPr>
          <p:cNvPr id="195" name="Google Shape;195;g38876f43ade_0_101"/>
          <p:cNvSpPr txBox="1"/>
          <p:nvPr>
            <p:ph idx="1" type="body"/>
          </p:nvPr>
        </p:nvSpPr>
        <p:spPr>
          <a:xfrm>
            <a:off x="723900" y="1267942"/>
            <a:ext cx="7696200" cy="33231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t/>
            </a:r>
            <a:endParaRPr b="1">
              <a:latin typeface="Arial"/>
              <a:ea typeface="Arial"/>
              <a:cs typeface="Arial"/>
              <a:sym typeface="Arial"/>
            </a:endParaRPr>
          </a:p>
          <a:p>
            <a:pPr indent="0" lvl="0" marL="0" rtl="0" algn="l">
              <a:lnSpc>
                <a:spcPct val="115000"/>
              </a:lnSpc>
              <a:spcBef>
                <a:spcPts val="0"/>
              </a:spcBef>
              <a:spcAft>
                <a:spcPts val="0"/>
              </a:spcAft>
              <a:buNone/>
            </a:pPr>
            <a:r>
              <a:rPr b="1" lang="en-ID">
                <a:latin typeface="Arial"/>
                <a:ea typeface="Arial"/>
                <a:cs typeface="Arial"/>
                <a:sym typeface="Arial"/>
              </a:rPr>
              <a:t>HUMANS</a:t>
            </a:r>
            <a:r>
              <a:rPr lang="en-ID">
                <a:latin typeface="Arial"/>
                <a:ea typeface="Arial"/>
                <a:cs typeface="Arial"/>
                <a:sym typeface="Arial"/>
              </a:rPr>
              <a:t> – perangkat ujung yang dipakai manusia: </a:t>
            </a:r>
            <a:r>
              <a:rPr b="1" lang="en-ID">
                <a:latin typeface="Arial"/>
                <a:ea typeface="Arial"/>
                <a:cs typeface="Arial"/>
                <a:sym typeface="Arial"/>
              </a:rPr>
              <a:t>desktop</a:t>
            </a:r>
            <a:r>
              <a:rPr lang="en-ID">
                <a:latin typeface="Arial"/>
                <a:ea typeface="Arial"/>
                <a:cs typeface="Arial"/>
                <a:sym typeface="Arial"/>
              </a:rPr>
              <a:t> (Windows, macOS) dan </a:t>
            </a:r>
            <a:r>
              <a:rPr b="1" lang="en-ID">
                <a:latin typeface="Arial"/>
                <a:ea typeface="Arial"/>
                <a:cs typeface="Arial"/>
                <a:sym typeface="Arial"/>
              </a:rPr>
              <a:t>mobile</a:t>
            </a:r>
            <a:r>
              <a:rPr lang="en-ID">
                <a:latin typeface="Arial"/>
                <a:ea typeface="Arial"/>
                <a:cs typeface="Arial"/>
                <a:sym typeface="Arial"/>
              </a:rPr>
              <a:t> (iOS, Android). Di sinilah aplikasi ditampilkan, kontrol dilakukan, dan insight dikonsumsi.</a:t>
            </a:r>
            <a:endParaRPr>
              <a:latin typeface="Arial"/>
              <a:ea typeface="Arial"/>
              <a:cs typeface="Arial"/>
              <a:sym typeface="Arial"/>
            </a:endParaRPr>
          </a:p>
          <a:p>
            <a:pPr indent="0" lvl="0" marL="0" rtl="0" algn="l">
              <a:lnSpc>
                <a:spcPct val="115000"/>
              </a:lnSpc>
              <a:spcBef>
                <a:spcPts val="0"/>
              </a:spcBef>
              <a:spcAft>
                <a:spcPts val="0"/>
              </a:spcAft>
              <a:buNone/>
            </a:pPr>
            <a:r>
              <a:t/>
            </a:r>
            <a:endParaRPr b="1">
              <a:latin typeface="Arial"/>
              <a:ea typeface="Arial"/>
              <a:cs typeface="Arial"/>
              <a:sym typeface="Arial"/>
            </a:endParaRPr>
          </a:p>
          <a:p>
            <a:pPr indent="0" lvl="0" marL="0" rtl="0" algn="l">
              <a:lnSpc>
                <a:spcPct val="115000"/>
              </a:lnSpc>
              <a:spcBef>
                <a:spcPts val="0"/>
              </a:spcBef>
              <a:spcAft>
                <a:spcPts val="0"/>
              </a:spcAft>
              <a:buNone/>
            </a:pPr>
            <a:r>
              <a:rPr b="1" lang="en-ID">
                <a:latin typeface="Arial"/>
                <a:ea typeface="Arial"/>
                <a:cs typeface="Arial"/>
                <a:sym typeface="Arial"/>
              </a:rPr>
              <a:t>DATACENTERS</a:t>
            </a:r>
            <a:r>
              <a:rPr lang="en-ID">
                <a:latin typeface="Arial"/>
                <a:ea typeface="Arial"/>
                <a:cs typeface="Arial"/>
                <a:sym typeface="Arial"/>
              </a:rPr>
              <a:t> – tempat layanan/aplikasi berjalan di internet/</a:t>
            </a:r>
            <a:r>
              <a:rPr b="1" lang="en-ID">
                <a:solidFill>
                  <a:srgbClr val="FFC000"/>
                </a:solidFill>
                <a:latin typeface="Arial"/>
                <a:ea typeface="Arial"/>
                <a:cs typeface="Arial"/>
                <a:sym typeface="Arial"/>
              </a:rPr>
              <a:t>cloud</a:t>
            </a:r>
            <a:r>
              <a:rPr lang="en-ID">
                <a:latin typeface="Arial"/>
                <a:ea typeface="Arial"/>
                <a:cs typeface="Arial"/>
                <a:sym typeface="Arial"/>
              </a:rPr>
              <a:t>:</a:t>
            </a:r>
            <a:endParaRPr>
              <a:latin typeface="Arial"/>
              <a:ea typeface="Arial"/>
              <a:cs typeface="Arial"/>
              <a:sym typeface="Arial"/>
            </a:endParaRPr>
          </a:p>
          <a:p>
            <a:pPr indent="-317500" lvl="0" marL="457200" rtl="0" algn="l">
              <a:lnSpc>
                <a:spcPct val="115000"/>
              </a:lnSpc>
              <a:spcBef>
                <a:spcPts val="1200"/>
              </a:spcBef>
              <a:spcAft>
                <a:spcPts val="0"/>
              </a:spcAft>
              <a:buClr>
                <a:schemeClr val="lt1"/>
              </a:buClr>
              <a:buSzPts val="1400"/>
              <a:buChar char="●"/>
            </a:pPr>
            <a:r>
              <a:rPr b="1" lang="en-ID">
                <a:latin typeface="Arial"/>
                <a:ea typeface="Arial"/>
                <a:cs typeface="Arial"/>
                <a:sym typeface="Arial"/>
              </a:rPr>
              <a:t>Private cloud</a:t>
            </a:r>
            <a:r>
              <a:rPr lang="en-ID">
                <a:latin typeface="Arial"/>
                <a:ea typeface="Arial"/>
                <a:cs typeface="Arial"/>
                <a:sym typeface="Arial"/>
              </a:rPr>
              <a:t> (mis. </a:t>
            </a:r>
            <a:r>
              <a:rPr b="1" lang="en-ID">
                <a:latin typeface="Arial"/>
                <a:ea typeface="Arial"/>
                <a:cs typeface="Arial"/>
                <a:sym typeface="Arial"/>
              </a:rPr>
              <a:t>vSphere</a:t>
            </a:r>
            <a:r>
              <a:rPr lang="en-ID">
                <a:latin typeface="Arial"/>
                <a:ea typeface="Arial"/>
                <a:cs typeface="Arial"/>
                <a:sym typeface="Arial"/>
              </a:rPr>
              <a:t>, </a:t>
            </a:r>
            <a:r>
              <a:rPr b="1" lang="en-ID">
                <a:latin typeface="Arial"/>
                <a:ea typeface="Arial"/>
                <a:cs typeface="Arial"/>
                <a:sym typeface="Arial"/>
              </a:rPr>
              <a:t>Acropolis/Nutanix</a:t>
            </a:r>
            <a:r>
              <a:rPr lang="en-ID">
                <a:latin typeface="Arial"/>
                <a:ea typeface="Arial"/>
                <a:cs typeface="Arial"/>
                <a:sym typeface="Arial"/>
              </a:rPr>
              <a:t>) di on-prem.</a:t>
            </a:r>
            <a:endParaRPr>
              <a:latin typeface="Arial"/>
              <a:ea typeface="Arial"/>
              <a:cs typeface="Arial"/>
              <a:sym typeface="Arial"/>
            </a:endParaRPr>
          </a:p>
          <a:p>
            <a:pPr indent="-317500" lvl="0" marL="457200" rtl="0" algn="l">
              <a:lnSpc>
                <a:spcPct val="115000"/>
              </a:lnSpc>
              <a:spcBef>
                <a:spcPts val="0"/>
              </a:spcBef>
              <a:spcAft>
                <a:spcPts val="0"/>
              </a:spcAft>
              <a:buClr>
                <a:schemeClr val="lt1"/>
              </a:buClr>
              <a:buSzPts val="1400"/>
              <a:buChar char="●"/>
            </a:pPr>
            <a:r>
              <a:rPr b="1" lang="en-ID">
                <a:latin typeface="Arial"/>
                <a:ea typeface="Arial"/>
                <a:cs typeface="Arial"/>
                <a:sym typeface="Arial"/>
              </a:rPr>
              <a:t>Public cloud</a:t>
            </a:r>
            <a:r>
              <a:rPr lang="en-ID">
                <a:latin typeface="Arial"/>
                <a:ea typeface="Arial"/>
                <a:cs typeface="Arial"/>
                <a:sym typeface="Arial"/>
              </a:rPr>
              <a:t> (mis. </a:t>
            </a:r>
            <a:r>
              <a:rPr b="1" lang="en-ID">
                <a:latin typeface="Arial"/>
                <a:ea typeface="Arial"/>
                <a:cs typeface="Arial"/>
                <a:sym typeface="Arial"/>
              </a:rPr>
              <a:t>AWS</a:t>
            </a:r>
            <a:r>
              <a:rPr lang="en-ID">
                <a:latin typeface="Arial"/>
                <a:ea typeface="Arial"/>
                <a:cs typeface="Arial"/>
                <a:sym typeface="Arial"/>
              </a:rPr>
              <a:t>, </a:t>
            </a:r>
            <a:r>
              <a:rPr b="1" lang="en-ID">
                <a:latin typeface="Arial"/>
                <a:ea typeface="Arial"/>
                <a:cs typeface="Arial"/>
                <a:sym typeface="Arial"/>
              </a:rPr>
              <a:t>GCE/Google Compute Engine</a:t>
            </a:r>
            <a:r>
              <a:rPr lang="en-ID">
                <a:latin typeface="Arial"/>
                <a:ea typeface="Arial"/>
                <a:cs typeface="Arial"/>
                <a:sym typeface="Arial"/>
              </a:rPr>
              <a:t>) di provider.</a:t>
            </a:r>
            <a:br>
              <a:rPr lang="en-ID">
                <a:latin typeface="Arial"/>
                <a:ea typeface="Arial"/>
                <a:cs typeface="Arial"/>
                <a:sym typeface="Arial"/>
              </a:rPr>
            </a:br>
            <a:r>
              <a:rPr lang="en-ID">
                <a:latin typeface="Arial"/>
                <a:ea typeface="Arial"/>
                <a:cs typeface="Arial"/>
                <a:sym typeface="Arial"/>
              </a:rPr>
              <a:t>Inilah ‘otak’ pemrosesan: API, storage, analitik, integrasi bisnis.</a:t>
            </a:r>
            <a:endParaRPr>
              <a:latin typeface="Arial"/>
              <a:ea typeface="Arial"/>
              <a:cs typeface="Arial"/>
              <a:sym typeface="Arial"/>
            </a:endParaRPr>
          </a:p>
          <a:p>
            <a:pPr indent="0" lvl="0" marL="0" rtl="0" algn="l">
              <a:lnSpc>
                <a:spcPct val="115000"/>
              </a:lnSpc>
              <a:spcBef>
                <a:spcPts val="1200"/>
              </a:spcBef>
              <a:spcAft>
                <a:spcPts val="0"/>
              </a:spcAft>
              <a:buNone/>
            </a:pPr>
            <a:r>
              <a:t/>
            </a:r>
            <a:endParaRPr b="1">
              <a:latin typeface="Arial"/>
              <a:ea typeface="Arial"/>
              <a:cs typeface="Arial"/>
              <a:sym typeface="Arial"/>
            </a:endParaRPr>
          </a:p>
          <a:p>
            <a:pPr indent="0" lvl="0" marL="0" rtl="0" algn="l">
              <a:lnSpc>
                <a:spcPct val="115000"/>
              </a:lnSpc>
              <a:spcBef>
                <a:spcPts val="0"/>
              </a:spcBef>
              <a:spcAft>
                <a:spcPts val="0"/>
              </a:spcAft>
              <a:buNone/>
            </a:pPr>
            <a:r>
              <a:rPr b="1" lang="en-ID">
                <a:latin typeface="Arial"/>
                <a:ea typeface="Arial"/>
                <a:cs typeface="Arial"/>
                <a:sym typeface="Arial"/>
              </a:rPr>
              <a:t>THINGS</a:t>
            </a:r>
            <a:r>
              <a:rPr lang="en-ID">
                <a:latin typeface="Arial"/>
                <a:ea typeface="Arial"/>
                <a:cs typeface="Arial"/>
                <a:sym typeface="Arial"/>
              </a:rPr>
              <a:t> – beragam perangkat IoT (</a:t>
            </a:r>
            <a:r>
              <a:rPr b="1" lang="en-ID">
                <a:solidFill>
                  <a:srgbClr val="FFC000"/>
                </a:solidFill>
                <a:latin typeface="Arial"/>
                <a:ea typeface="Arial"/>
                <a:cs typeface="Arial"/>
                <a:sym typeface="Arial"/>
              </a:rPr>
              <a:t>sensors</a:t>
            </a:r>
            <a:r>
              <a:rPr lang="en-ID">
                <a:latin typeface="Arial"/>
                <a:ea typeface="Arial"/>
                <a:cs typeface="Arial"/>
                <a:sym typeface="Arial"/>
              </a:rPr>
              <a:t>, kamera, kendaraan, aktuator, dll.). Tanda </a:t>
            </a:r>
            <a:r>
              <a:rPr b="1" lang="en-ID">
                <a:latin typeface="Arial"/>
                <a:ea typeface="Arial"/>
                <a:cs typeface="Arial"/>
                <a:sym typeface="Arial"/>
              </a:rPr>
              <a:t>“?”</a:t>
            </a:r>
            <a:r>
              <a:rPr lang="en-ID">
                <a:latin typeface="Arial"/>
                <a:ea typeface="Arial"/>
                <a:cs typeface="Arial"/>
                <a:sym typeface="Arial"/>
              </a:rPr>
              <a:t> menekankan bahwa domain ini paling heterogen: tidak ada satu OS, protokol, maupun standar manajemen yang seragam (bisa RTOS, Linux embedded; MQTT/HTTP/CoAP; koneksi Wi-Fi/LTE/LoRa, dsb.).</a:t>
            </a:r>
            <a:endParaRPr>
              <a:latin typeface="Arial"/>
              <a:ea typeface="Arial"/>
              <a:cs typeface="Arial"/>
              <a:sym typeface="Arial"/>
            </a:endParaRPr>
          </a:p>
          <a:p>
            <a:pPr indent="0" lvl="0" marL="0" rtl="0" algn="l">
              <a:spcBef>
                <a:spcPts val="75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g38876f43ade_0_108"/>
          <p:cNvSpPr txBox="1"/>
          <p:nvPr>
            <p:ph type="title"/>
          </p:nvPr>
        </p:nvSpPr>
        <p:spPr>
          <a:xfrm>
            <a:off x="723900" y="295100"/>
            <a:ext cx="7696200" cy="7155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ID"/>
              <a:t>Arsitektur IoT</a:t>
            </a:r>
            <a:endParaRPr/>
          </a:p>
        </p:txBody>
      </p:sp>
      <p:sp>
        <p:nvSpPr>
          <p:cNvPr id="202" name="Google Shape;202;g38876f43ade_0_108"/>
          <p:cNvSpPr txBox="1"/>
          <p:nvPr>
            <p:ph idx="1" type="body"/>
          </p:nvPr>
        </p:nvSpPr>
        <p:spPr>
          <a:xfrm>
            <a:off x="723900" y="1268017"/>
            <a:ext cx="7696200" cy="3323100"/>
          </a:xfrm>
          <a:prstGeom prst="rect">
            <a:avLst/>
          </a:prstGeom>
        </p:spPr>
        <p:txBody>
          <a:bodyPr anchorCtr="0" anchor="t" bIns="45700" lIns="91425" spcFirstLastPara="1" rIns="91425" wrap="square" tIns="45700">
            <a:noAutofit/>
          </a:bodyPr>
          <a:lstStyle/>
          <a:p>
            <a:pPr indent="0" lvl="0" marL="0" rtl="0" algn="l">
              <a:spcBef>
                <a:spcPts val="750"/>
              </a:spcBef>
              <a:spcAft>
                <a:spcPts val="0"/>
              </a:spcAft>
              <a:buNone/>
            </a:pPr>
            <a:r>
              <a:t/>
            </a:r>
            <a:endParaRPr/>
          </a:p>
        </p:txBody>
      </p:sp>
      <p:pic>
        <p:nvPicPr>
          <p:cNvPr id="203" name="Google Shape;203;g38876f43ade_0_108"/>
          <p:cNvPicPr preferRelativeResize="0"/>
          <p:nvPr/>
        </p:nvPicPr>
        <p:blipFill>
          <a:blip r:embed="rId3">
            <a:alphaModFix/>
          </a:blip>
          <a:stretch>
            <a:fillRect/>
          </a:stretch>
        </p:blipFill>
        <p:spPr>
          <a:xfrm>
            <a:off x="0" y="1086793"/>
            <a:ext cx="9143998" cy="4056712"/>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g38876f43ade_0_117"/>
          <p:cNvSpPr txBox="1"/>
          <p:nvPr>
            <p:ph type="title"/>
          </p:nvPr>
        </p:nvSpPr>
        <p:spPr>
          <a:xfrm>
            <a:off x="723900" y="552450"/>
            <a:ext cx="7696200" cy="7155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t/>
            </a:r>
            <a:endParaRPr/>
          </a:p>
        </p:txBody>
      </p:sp>
      <p:sp>
        <p:nvSpPr>
          <p:cNvPr id="210" name="Google Shape;210;g38876f43ade_0_117"/>
          <p:cNvSpPr txBox="1"/>
          <p:nvPr>
            <p:ph idx="1" type="body"/>
          </p:nvPr>
        </p:nvSpPr>
        <p:spPr>
          <a:xfrm>
            <a:off x="723900" y="1268017"/>
            <a:ext cx="7696200" cy="3323100"/>
          </a:xfrm>
          <a:prstGeom prst="rect">
            <a:avLst/>
          </a:prstGeom>
        </p:spPr>
        <p:txBody>
          <a:bodyPr anchorCtr="0" anchor="t" bIns="45700" lIns="91425" spcFirstLastPara="1" rIns="91425" wrap="square" tIns="45700">
            <a:noAutofit/>
          </a:bodyPr>
          <a:lstStyle/>
          <a:p>
            <a:pPr indent="0" lvl="0" marL="0" rtl="0" algn="l">
              <a:spcBef>
                <a:spcPts val="750"/>
              </a:spcBef>
              <a:spcAft>
                <a:spcPts val="0"/>
              </a:spcAft>
              <a:buNone/>
            </a:pPr>
            <a:r>
              <a:t/>
            </a:r>
            <a:endParaRPr/>
          </a:p>
        </p:txBody>
      </p:sp>
      <p:pic>
        <p:nvPicPr>
          <p:cNvPr id="211" name="Google Shape;211;g38876f43ade_0_117"/>
          <p:cNvPicPr preferRelativeResize="0"/>
          <p:nvPr/>
        </p:nvPicPr>
        <p:blipFill>
          <a:blip r:embed="rId3">
            <a:alphaModFix/>
          </a:blip>
          <a:stretch>
            <a:fillRect/>
          </a:stretch>
        </p:blipFill>
        <p:spPr>
          <a:xfrm>
            <a:off x="0" y="13827"/>
            <a:ext cx="9143998" cy="5115846"/>
          </a:xfrm>
          <a:prstGeom prst="rect">
            <a:avLst/>
          </a:prstGeom>
          <a:noFill/>
          <a:ln>
            <a:noFill/>
          </a:ln>
        </p:spPr>
      </p:pic>
      <p:sp>
        <p:nvSpPr>
          <p:cNvPr id="212" name="Google Shape;212;g38876f43ade_0_117"/>
          <p:cNvSpPr txBox="1"/>
          <p:nvPr/>
        </p:nvSpPr>
        <p:spPr>
          <a:xfrm>
            <a:off x="723900" y="4138900"/>
            <a:ext cx="5545200" cy="692700"/>
          </a:xfrm>
          <a:prstGeom prst="rect">
            <a:avLst/>
          </a:prstGeom>
          <a:noFill/>
          <a:ln>
            <a:noFill/>
          </a:ln>
        </p:spPr>
        <p:txBody>
          <a:bodyPr anchorCtr="0" anchor="t" bIns="91425" lIns="91425" spcFirstLastPara="1" rIns="91425" wrap="square" tIns="91425">
            <a:spAutoFit/>
          </a:bodyPr>
          <a:lstStyle/>
          <a:p>
            <a:pPr indent="0" lvl="0" marL="0" rtl="0" algn="l">
              <a:lnSpc>
                <a:spcPct val="200000"/>
              </a:lnSpc>
              <a:spcBef>
                <a:spcPts val="0"/>
              </a:spcBef>
              <a:spcAft>
                <a:spcPts val="0"/>
              </a:spcAft>
              <a:buNone/>
            </a:pPr>
            <a:r>
              <a:rPr b="1" lang="en-ID" sz="1100"/>
              <a:t>Edge</a:t>
            </a:r>
            <a:r>
              <a:rPr lang="en-ID" sz="1100"/>
              <a:t> memastikan respon </a:t>
            </a:r>
            <a:r>
              <a:rPr b="1" lang="en-ID" sz="1100"/>
              <a:t>cepat, andal, privat</a:t>
            </a:r>
            <a:r>
              <a:rPr lang="en-ID" sz="1100"/>
              <a:t> dekat sensor.</a:t>
            </a:r>
            <a:endParaRPr sz="1100"/>
          </a:p>
          <a:p>
            <a:pPr indent="0" lvl="0" marL="0" rtl="0" algn="l">
              <a:lnSpc>
                <a:spcPct val="200000"/>
              </a:lnSpc>
              <a:spcBef>
                <a:spcPts val="0"/>
              </a:spcBef>
              <a:spcAft>
                <a:spcPts val="0"/>
              </a:spcAft>
              <a:buNone/>
            </a:pPr>
            <a:r>
              <a:rPr b="1" lang="en-ID" sz="1100"/>
              <a:t>Cloud</a:t>
            </a:r>
            <a:r>
              <a:rPr lang="en-ID" sz="1100"/>
              <a:t> menyediakan </a:t>
            </a:r>
            <a:r>
              <a:rPr b="1" lang="en-ID" sz="1100"/>
              <a:t>skala, histori, kolaborasi, dan komputasi berat</a:t>
            </a:r>
            <a:r>
              <a:rPr lang="en-ID" sz="1100"/>
              <a:t>.</a:t>
            </a:r>
            <a:endParaRPr sz="11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pic>
        <p:nvPicPr>
          <p:cNvPr id="218" name="Google Shape;218;g38876f43ade_0_2257"/>
          <p:cNvPicPr preferRelativeResize="0"/>
          <p:nvPr/>
        </p:nvPicPr>
        <p:blipFill rotWithShape="1">
          <a:blip r:embed="rId3">
            <a:alphaModFix/>
          </a:blip>
          <a:srcRect b="0" l="0" r="0" t="0"/>
          <a:stretch/>
        </p:blipFill>
        <p:spPr>
          <a:xfrm>
            <a:off x="813702" y="0"/>
            <a:ext cx="7516597" cy="5143500"/>
          </a:xfrm>
          <a:prstGeom prst="rect">
            <a:avLst/>
          </a:prstGeom>
          <a:noFill/>
          <a:ln>
            <a:noFill/>
          </a:ln>
        </p:spPr>
      </p:pic>
      <p:sp>
        <p:nvSpPr>
          <p:cNvPr id="219" name="Google Shape;219;g38876f43ade_0_2257"/>
          <p:cNvSpPr txBox="1"/>
          <p:nvPr/>
        </p:nvSpPr>
        <p:spPr>
          <a:xfrm>
            <a:off x="2292100" y="743375"/>
            <a:ext cx="1285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ID">
                <a:solidFill>
                  <a:schemeClr val="dk1"/>
                </a:solidFill>
                <a:latin typeface="Raleway"/>
                <a:ea typeface="Raleway"/>
                <a:cs typeface="Raleway"/>
                <a:sym typeface="Raleway"/>
              </a:rPr>
              <a:t>Cloud</a:t>
            </a:r>
            <a:endParaRPr b="1">
              <a:solidFill>
                <a:schemeClr val="dk1"/>
              </a:solidFill>
              <a:latin typeface="Raleway"/>
              <a:ea typeface="Raleway"/>
              <a:cs typeface="Raleway"/>
              <a:sym typeface="Raleway"/>
            </a:endParaRPr>
          </a:p>
        </p:txBody>
      </p:sp>
      <p:sp>
        <p:nvSpPr>
          <p:cNvPr id="220" name="Google Shape;220;g38876f43ade_0_2257"/>
          <p:cNvSpPr txBox="1"/>
          <p:nvPr/>
        </p:nvSpPr>
        <p:spPr>
          <a:xfrm>
            <a:off x="1116800" y="1799900"/>
            <a:ext cx="1285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ID">
                <a:solidFill>
                  <a:schemeClr val="dk1"/>
                </a:solidFill>
                <a:latin typeface="Raleway"/>
                <a:ea typeface="Raleway"/>
                <a:cs typeface="Raleway"/>
                <a:sym typeface="Raleway"/>
              </a:rPr>
              <a:t>Edge</a:t>
            </a:r>
            <a:endParaRPr b="1">
              <a:solidFill>
                <a:schemeClr val="dk1"/>
              </a:solidFill>
              <a:latin typeface="Raleway"/>
              <a:ea typeface="Raleway"/>
              <a:cs typeface="Raleway"/>
              <a:sym typeface="Raleway"/>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g38876f43ade_0_124"/>
          <p:cNvSpPr txBox="1"/>
          <p:nvPr>
            <p:ph type="title"/>
          </p:nvPr>
        </p:nvSpPr>
        <p:spPr>
          <a:xfrm>
            <a:off x="723900" y="552450"/>
            <a:ext cx="7696200" cy="7155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t/>
            </a:r>
            <a:endParaRPr/>
          </a:p>
        </p:txBody>
      </p:sp>
      <p:sp>
        <p:nvSpPr>
          <p:cNvPr id="227" name="Google Shape;227;g38876f43ade_0_124"/>
          <p:cNvSpPr txBox="1"/>
          <p:nvPr>
            <p:ph idx="1" type="body"/>
          </p:nvPr>
        </p:nvSpPr>
        <p:spPr>
          <a:xfrm>
            <a:off x="723900" y="1268017"/>
            <a:ext cx="7696200" cy="3323100"/>
          </a:xfrm>
          <a:prstGeom prst="rect">
            <a:avLst/>
          </a:prstGeom>
        </p:spPr>
        <p:txBody>
          <a:bodyPr anchorCtr="0" anchor="t" bIns="45700" lIns="91425" spcFirstLastPara="1" rIns="91425" wrap="square" tIns="45700">
            <a:noAutofit/>
          </a:bodyPr>
          <a:lstStyle/>
          <a:p>
            <a:pPr indent="0" lvl="0" marL="0" rtl="0" algn="l">
              <a:spcBef>
                <a:spcPts val="750"/>
              </a:spcBef>
              <a:spcAft>
                <a:spcPts val="0"/>
              </a:spcAft>
              <a:buNone/>
            </a:pPr>
            <a:r>
              <a:t/>
            </a:r>
            <a:endParaRPr/>
          </a:p>
        </p:txBody>
      </p:sp>
      <p:pic>
        <p:nvPicPr>
          <p:cNvPr id="228" name="Google Shape;228;g38876f43ade_0_124"/>
          <p:cNvPicPr preferRelativeResize="0"/>
          <p:nvPr/>
        </p:nvPicPr>
        <p:blipFill>
          <a:blip r:embed="rId3">
            <a:alphaModFix/>
          </a:blip>
          <a:stretch>
            <a:fillRect/>
          </a:stretch>
        </p:blipFill>
        <p:spPr>
          <a:xfrm>
            <a:off x="719191" y="0"/>
            <a:ext cx="7705617" cy="514349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g38876f43ade_0_299"/>
          <p:cNvSpPr txBox="1"/>
          <p:nvPr>
            <p:ph type="title"/>
          </p:nvPr>
        </p:nvSpPr>
        <p:spPr>
          <a:xfrm>
            <a:off x="723900" y="150625"/>
            <a:ext cx="7696200" cy="7155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ID"/>
              <a:t>Contoh Topologi</a:t>
            </a:r>
            <a:endParaRPr/>
          </a:p>
        </p:txBody>
      </p:sp>
      <p:pic>
        <p:nvPicPr>
          <p:cNvPr id="235" name="Google Shape;235;g38876f43ade_0_299"/>
          <p:cNvPicPr preferRelativeResize="0"/>
          <p:nvPr/>
        </p:nvPicPr>
        <p:blipFill>
          <a:blip r:embed="rId3">
            <a:alphaModFix/>
          </a:blip>
          <a:stretch>
            <a:fillRect/>
          </a:stretch>
        </p:blipFill>
        <p:spPr>
          <a:xfrm>
            <a:off x="1649750" y="841425"/>
            <a:ext cx="5844500" cy="41620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g38876f43ade_0_314"/>
          <p:cNvSpPr txBox="1"/>
          <p:nvPr>
            <p:ph type="title"/>
          </p:nvPr>
        </p:nvSpPr>
        <p:spPr>
          <a:xfrm>
            <a:off x="723900" y="150625"/>
            <a:ext cx="7696200" cy="7155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ID"/>
              <a:t>Contoh Topologi</a:t>
            </a:r>
            <a:endParaRPr/>
          </a:p>
        </p:txBody>
      </p:sp>
      <p:pic>
        <p:nvPicPr>
          <p:cNvPr id="242" name="Google Shape;242;g38876f43ade_0_314"/>
          <p:cNvPicPr preferRelativeResize="0"/>
          <p:nvPr/>
        </p:nvPicPr>
        <p:blipFill>
          <a:blip r:embed="rId3">
            <a:alphaModFix/>
          </a:blip>
          <a:stretch>
            <a:fillRect/>
          </a:stretch>
        </p:blipFill>
        <p:spPr>
          <a:xfrm>
            <a:off x="1930787" y="908250"/>
            <a:ext cx="5282426" cy="39812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g38876f43ade_0_321"/>
          <p:cNvSpPr txBox="1"/>
          <p:nvPr>
            <p:ph type="title"/>
          </p:nvPr>
        </p:nvSpPr>
        <p:spPr>
          <a:xfrm>
            <a:off x="723900" y="602700"/>
            <a:ext cx="7696200" cy="7155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ID"/>
              <a:t>Contoh Topologi</a:t>
            </a:r>
            <a:endParaRPr/>
          </a:p>
        </p:txBody>
      </p:sp>
      <p:pic>
        <p:nvPicPr>
          <p:cNvPr id="249" name="Google Shape;249;g38876f43ade_0_321"/>
          <p:cNvPicPr preferRelativeResize="0"/>
          <p:nvPr/>
        </p:nvPicPr>
        <p:blipFill>
          <a:blip r:embed="rId3">
            <a:alphaModFix/>
          </a:blip>
          <a:stretch>
            <a:fillRect/>
          </a:stretch>
        </p:blipFill>
        <p:spPr>
          <a:xfrm>
            <a:off x="152400" y="1470600"/>
            <a:ext cx="8839197" cy="328944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g38876f43ade_0_309"/>
          <p:cNvSpPr txBox="1"/>
          <p:nvPr>
            <p:ph type="title"/>
          </p:nvPr>
        </p:nvSpPr>
        <p:spPr>
          <a:xfrm>
            <a:off x="723900" y="2639151"/>
            <a:ext cx="7696200" cy="131010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Clr>
                <a:schemeClr val="lt1"/>
              </a:buClr>
              <a:buSzPts val="5400"/>
              <a:buFont typeface="Space Mono"/>
              <a:buNone/>
            </a:pPr>
            <a:r>
              <a:rPr lang="en-ID" sz="6000"/>
              <a:t>2</a:t>
            </a:r>
            <a:endParaRPr sz="6000"/>
          </a:p>
          <a:p>
            <a:pPr indent="0" lvl="0" marL="0" rtl="0" algn="ctr">
              <a:lnSpc>
                <a:spcPct val="90000"/>
              </a:lnSpc>
              <a:spcBef>
                <a:spcPts val="0"/>
              </a:spcBef>
              <a:spcAft>
                <a:spcPts val="0"/>
              </a:spcAft>
              <a:buClr>
                <a:schemeClr val="lt1"/>
              </a:buClr>
              <a:buSzPts val="5400"/>
              <a:buFont typeface="Space Mono"/>
              <a:buNone/>
            </a:pPr>
            <a:r>
              <a:t/>
            </a:r>
            <a:endParaRPr sz="6000"/>
          </a:p>
          <a:p>
            <a:pPr indent="0" lvl="0" marL="0" rtl="0" algn="ctr">
              <a:lnSpc>
                <a:spcPct val="90000"/>
              </a:lnSpc>
              <a:spcBef>
                <a:spcPts val="0"/>
              </a:spcBef>
              <a:spcAft>
                <a:spcPts val="0"/>
              </a:spcAft>
              <a:buClr>
                <a:schemeClr val="lt1"/>
              </a:buClr>
              <a:buSzPts val="5400"/>
              <a:buFont typeface="Space Mono"/>
              <a:buNone/>
            </a:pPr>
            <a:r>
              <a:rPr lang="en-ID" sz="3600"/>
              <a:t>Platform IoT</a:t>
            </a:r>
            <a:endParaRPr sz="3600"/>
          </a:p>
        </p:txBody>
      </p:sp>
      <p:pic>
        <p:nvPicPr>
          <p:cNvPr descr="Forma&#10;&#10;Descripción generada automáticamente" id="255" name="Google Shape;255;g38876f43ade_0_309"/>
          <p:cNvPicPr preferRelativeResize="0"/>
          <p:nvPr/>
        </p:nvPicPr>
        <p:blipFill rotWithShape="1">
          <a:blip r:embed="rId3">
            <a:alphaModFix/>
          </a:blip>
          <a:srcRect b="0" l="0" r="0" t="0"/>
          <a:stretch/>
        </p:blipFill>
        <p:spPr>
          <a:xfrm flipH="1">
            <a:off x="7549585" y="4089675"/>
            <a:ext cx="3322319" cy="880771"/>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254"/>
                                        </p:tgtEl>
                                        <p:attrNameLst>
                                          <p:attrName>style.visibility</p:attrName>
                                        </p:attrNameLst>
                                      </p:cBhvr>
                                      <p:to>
                                        <p:strVal val="visible"/>
                                      </p:to>
                                    </p:set>
                                    <p:animEffect filter="fade" transition="in">
                                      <p:cBhvr>
                                        <p:cTn dur="500"/>
                                        <p:tgtEl>
                                          <p:spTgt spid="25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g38876f43ade_0_180"/>
          <p:cNvSpPr txBox="1"/>
          <p:nvPr>
            <p:ph type="title"/>
          </p:nvPr>
        </p:nvSpPr>
        <p:spPr>
          <a:xfrm>
            <a:off x="723900" y="552450"/>
            <a:ext cx="7696200" cy="7155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ID"/>
              <a:t>Platform IoT (Edge/Cloud)</a:t>
            </a:r>
            <a:endParaRPr/>
          </a:p>
        </p:txBody>
      </p:sp>
      <p:sp>
        <p:nvSpPr>
          <p:cNvPr id="262" name="Google Shape;262;g38876f43ade_0_180"/>
          <p:cNvSpPr txBox="1"/>
          <p:nvPr>
            <p:ph idx="1" type="body"/>
          </p:nvPr>
        </p:nvSpPr>
        <p:spPr>
          <a:xfrm>
            <a:off x="723900" y="1268017"/>
            <a:ext cx="7696200" cy="3323100"/>
          </a:xfrm>
          <a:prstGeom prst="rect">
            <a:avLst/>
          </a:prstGeom>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lang="en-ID" sz="1200"/>
              <a:t>Blynk (cloud &amp; mobile app builder)</a:t>
            </a:r>
            <a:endParaRPr sz="1200"/>
          </a:p>
          <a:p>
            <a:pPr indent="0" lvl="0" marL="0" rtl="0" algn="l">
              <a:lnSpc>
                <a:spcPct val="115000"/>
              </a:lnSpc>
              <a:spcBef>
                <a:spcPts val="1200"/>
              </a:spcBef>
              <a:spcAft>
                <a:spcPts val="0"/>
              </a:spcAft>
              <a:buNone/>
            </a:pPr>
            <a:r>
              <a:rPr lang="en-ID" sz="1200"/>
              <a:t>ThingSpeak (cloud + analytics)</a:t>
            </a:r>
            <a:endParaRPr sz="1200"/>
          </a:p>
          <a:p>
            <a:pPr indent="0" lvl="0" marL="0" rtl="0" algn="l">
              <a:lnSpc>
                <a:spcPct val="115000"/>
              </a:lnSpc>
              <a:spcBef>
                <a:spcPts val="1200"/>
              </a:spcBef>
              <a:spcAft>
                <a:spcPts val="0"/>
              </a:spcAft>
              <a:buNone/>
            </a:pPr>
            <a:r>
              <a:rPr lang="en-ID" sz="1200"/>
              <a:t>ThingsBoard (self-hosted/cloud)</a:t>
            </a:r>
            <a:endParaRPr sz="1200"/>
          </a:p>
          <a:p>
            <a:pPr indent="0" lvl="0" marL="0" rtl="0" algn="l">
              <a:lnSpc>
                <a:spcPct val="115000"/>
              </a:lnSpc>
              <a:spcBef>
                <a:spcPts val="1200"/>
              </a:spcBef>
              <a:spcAft>
                <a:spcPts val="0"/>
              </a:spcAft>
              <a:buNone/>
            </a:pPr>
            <a:r>
              <a:rPr lang="en-ID" sz="1200"/>
              <a:t>Node-RED (edge/flow engine)</a:t>
            </a:r>
            <a:endParaRPr sz="1200"/>
          </a:p>
          <a:p>
            <a:pPr indent="0" lvl="0" marL="0" rtl="0" algn="l">
              <a:lnSpc>
                <a:spcPct val="115000"/>
              </a:lnSpc>
              <a:spcBef>
                <a:spcPts val="1200"/>
              </a:spcBef>
              <a:spcAft>
                <a:spcPts val="0"/>
              </a:spcAft>
              <a:buNone/>
            </a:pPr>
            <a:r>
              <a:rPr lang="en-ID" sz="1200"/>
              <a:t>Ubidots / Losant (cloud IoT)</a:t>
            </a:r>
            <a:endParaRPr sz="1200"/>
          </a:p>
          <a:p>
            <a:pPr indent="0" lvl="0" marL="0" rtl="0" algn="l">
              <a:lnSpc>
                <a:spcPct val="115000"/>
              </a:lnSpc>
              <a:spcBef>
                <a:spcPts val="1200"/>
              </a:spcBef>
              <a:spcAft>
                <a:spcPts val="0"/>
              </a:spcAft>
              <a:buNone/>
            </a:pPr>
            <a:r>
              <a:rPr lang="en-ID" sz="1200"/>
              <a:t>Home Assistant (edge/smart home)</a:t>
            </a:r>
            <a:endParaRPr sz="1200"/>
          </a:p>
          <a:p>
            <a:pPr indent="0" lvl="0" marL="0" rtl="0" algn="l">
              <a:lnSpc>
                <a:spcPct val="115000"/>
              </a:lnSpc>
              <a:spcBef>
                <a:spcPts val="1200"/>
              </a:spcBef>
              <a:spcAft>
                <a:spcPts val="0"/>
              </a:spcAft>
              <a:buNone/>
            </a:pPr>
            <a:r>
              <a:rPr lang="en-ID" sz="1200"/>
              <a:t>Mosquitto (edge, ringan)</a:t>
            </a:r>
            <a:endParaRPr sz="1200"/>
          </a:p>
          <a:p>
            <a:pPr indent="0" lvl="0" marL="0" rtl="0" algn="l">
              <a:lnSpc>
                <a:spcPct val="115000"/>
              </a:lnSpc>
              <a:spcBef>
                <a:spcPts val="1200"/>
              </a:spcBef>
              <a:spcAft>
                <a:spcPts val="0"/>
              </a:spcAft>
              <a:buNone/>
            </a:pPr>
            <a:r>
              <a:rPr lang="en-ID" sz="1200"/>
              <a:t>HiveMQ (self-hosted/cloud)</a:t>
            </a:r>
            <a:endParaRPr sz="1200"/>
          </a:p>
          <a:p>
            <a:pPr indent="0" lvl="0" marL="0" rtl="0" algn="l">
              <a:lnSpc>
                <a:spcPct val="115000"/>
              </a:lnSpc>
              <a:spcBef>
                <a:spcPts val="1200"/>
              </a:spcBef>
              <a:spcAft>
                <a:spcPts val="0"/>
              </a:spcAft>
              <a:buNone/>
            </a:pPr>
            <a:r>
              <a:rPr lang="en-ID" sz="1200"/>
              <a:t>EMQX (self-hosted/cloud)</a:t>
            </a:r>
            <a:endParaRPr sz="1200"/>
          </a:p>
          <a:p>
            <a:pPr indent="0" lvl="0" marL="0" rtl="0" algn="l">
              <a:lnSpc>
                <a:spcPct val="115000"/>
              </a:lnSpc>
              <a:spcBef>
                <a:spcPts val="1200"/>
              </a:spcBef>
              <a:spcAft>
                <a:spcPts val="1200"/>
              </a:spcAft>
              <a:buNone/>
            </a:pPr>
            <a:r>
              <a:rPr lang="en-ID" sz="1200"/>
              <a:t>AWS IoT Core / Azure IoT Hub (cloud hyperscaler)</a:t>
            </a:r>
            <a:endParaRPr sz="1200"/>
          </a:p>
        </p:txBody>
      </p:sp>
      <p:pic>
        <p:nvPicPr>
          <p:cNvPr id="263" name="Google Shape;263;g38876f43ade_0_180"/>
          <p:cNvPicPr preferRelativeResize="0"/>
          <p:nvPr/>
        </p:nvPicPr>
        <p:blipFill rotWithShape="1">
          <a:blip r:embed="rId3">
            <a:alphaModFix/>
          </a:blip>
          <a:srcRect b="12647" l="0" r="0" t="13306"/>
          <a:stretch/>
        </p:blipFill>
        <p:spPr>
          <a:xfrm>
            <a:off x="3795200" y="1888625"/>
            <a:ext cx="4703099" cy="2611925"/>
          </a:xfrm>
          <a:prstGeom prst="rect">
            <a:avLst/>
          </a:prstGeom>
          <a:noFill/>
          <a:ln>
            <a:noFill/>
          </a:ln>
        </p:spPr>
      </p:pic>
      <p:sp>
        <p:nvSpPr>
          <p:cNvPr id="264" name="Google Shape;264;g38876f43ade_0_180"/>
          <p:cNvSpPr txBox="1"/>
          <p:nvPr/>
        </p:nvSpPr>
        <p:spPr>
          <a:xfrm>
            <a:off x="3483400" y="1195925"/>
            <a:ext cx="5326800" cy="692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ID" sz="1100">
                <a:solidFill>
                  <a:srgbClr val="FFC000"/>
                </a:solidFill>
              </a:rPr>
              <a:t>Platform IoT adalah lapisan perangkat lunak yang menjembatani antara </a:t>
            </a:r>
            <a:r>
              <a:rPr b="1" lang="en-ID" sz="1100">
                <a:solidFill>
                  <a:srgbClr val="FFC000"/>
                </a:solidFill>
              </a:rPr>
              <a:t>perangkat (Things) </a:t>
            </a:r>
            <a:r>
              <a:rPr lang="en-ID" sz="1100">
                <a:solidFill>
                  <a:srgbClr val="FFC000"/>
                </a:solidFill>
              </a:rPr>
              <a:t>dan platform </a:t>
            </a:r>
            <a:r>
              <a:rPr b="1" lang="en-ID" sz="1100">
                <a:solidFill>
                  <a:srgbClr val="FFC000"/>
                </a:solidFill>
              </a:rPr>
              <a:t>analitik</a:t>
            </a:r>
            <a:r>
              <a:rPr lang="en-ID" sz="1100">
                <a:solidFill>
                  <a:srgbClr val="FFC000"/>
                </a:solidFill>
              </a:rPr>
              <a:t>, menyediakan fondasi </a:t>
            </a:r>
            <a:r>
              <a:rPr b="1" lang="en-ID" sz="1100">
                <a:solidFill>
                  <a:srgbClr val="FFC000"/>
                </a:solidFill>
              </a:rPr>
              <a:t>konektivitas, pengelolaan perangkat, alur data, keamanan, dan observability</a:t>
            </a:r>
            <a:r>
              <a:rPr lang="en-ID" sz="1100">
                <a:solidFill>
                  <a:srgbClr val="FFC000"/>
                </a:solidFill>
              </a:rPr>
              <a:t>.</a:t>
            </a:r>
            <a:endParaRPr>
              <a:solidFill>
                <a:srgbClr val="FFC000"/>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2"/>
          <p:cNvSpPr txBox="1"/>
          <p:nvPr>
            <p:ph type="title"/>
          </p:nvPr>
        </p:nvSpPr>
        <p:spPr>
          <a:xfrm>
            <a:off x="723900" y="552450"/>
            <a:ext cx="7696200" cy="7155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lt1"/>
              </a:buClr>
              <a:buSzPts val="3500"/>
              <a:buFont typeface="Space Mono"/>
              <a:buNone/>
            </a:pPr>
            <a:r>
              <a:rPr lang="en-ID"/>
              <a:t>IDENTITAS MATA KULIAH</a:t>
            </a:r>
            <a:endParaRPr/>
          </a:p>
        </p:txBody>
      </p:sp>
      <p:graphicFrame>
        <p:nvGraphicFramePr>
          <p:cNvPr id="126" name="Google Shape;126;p2"/>
          <p:cNvGraphicFramePr/>
          <p:nvPr/>
        </p:nvGraphicFramePr>
        <p:xfrm>
          <a:off x="720000" y="1802627"/>
          <a:ext cx="3000000" cy="3000000"/>
        </p:xfrm>
        <a:graphic>
          <a:graphicData uri="http://schemas.openxmlformats.org/drawingml/2006/table">
            <a:tbl>
              <a:tblPr>
                <a:noFill/>
                <a:tableStyleId>{FA23CB49-112B-4C92-81F3-2B3C88B577B2}</a:tableStyleId>
              </a:tblPr>
              <a:tblGrid>
                <a:gridCol w="2168825"/>
                <a:gridCol w="5513150"/>
              </a:tblGrid>
              <a:tr h="424600">
                <a:tc>
                  <a:txBody>
                    <a:bodyPr/>
                    <a:lstStyle/>
                    <a:p>
                      <a:pPr indent="0" lvl="0" marL="0" marR="0" rtl="0" algn="l">
                        <a:lnSpc>
                          <a:spcPct val="100000"/>
                        </a:lnSpc>
                        <a:spcBef>
                          <a:spcPts val="0"/>
                        </a:spcBef>
                        <a:spcAft>
                          <a:spcPts val="0"/>
                        </a:spcAft>
                        <a:buClr>
                          <a:schemeClr val="lt1"/>
                        </a:buClr>
                        <a:buSzPts val="1600"/>
                        <a:buFont typeface="Roboto"/>
                        <a:buNone/>
                      </a:pPr>
                      <a:r>
                        <a:rPr b="1" lang="en-ID" sz="1600" u="none" cap="none" strike="noStrike">
                          <a:solidFill>
                            <a:schemeClr val="lt1"/>
                          </a:solidFill>
                          <a:latin typeface="Roboto"/>
                          <a:ea typeface="Roboto"/>
                          <a:cs typeface="Roboto"/>
                          <a:sym typeface="Roboto"/>
                        </a:rPr>
                        <a:t>KODE</a:t>
                      </a:r>
                      <a:endParaRPr b="1" sz="1600" u="none" cap="none" strike="noStrike">
                        <a:solidFill>
                          <a:schemeClr val="lt1"/>
                        </a:solidFill>
                        <a:latin typeface="Roboto"/>
                        <a:ea typeface="Roboto"/>
                        <a:cs typeface="Roboto"/>
                        <a:sym typeface="Roboto"/>
                      </a:endParaRPr>
                    </a:p>
                  </a:txBody>
                  <a:tcPr marT="91425" marB="91425" marR="91425" marL="91425" anchor="ctr">
                    <a:lnL cap="flat" cmpd="sng" w="9525">
                      <a:solidFill>
                        <a:srgbClr val="000000">
                          <a:alpha val="0"/>
                        </a:srgbClr>
                      </a:solidFill>
                      <a:prstDash val="solid"/>
                      <a:round/>
                      <a:headEnd len="sm" w="sm" type="none"/>
                      <a:tailEnd len="sm" w="sm" type="none"/>
                    </a:lnL>
                    <a:lnR cap="flat" cmpd="sng" w="12700">
                      <a:solidFill>
                        <a:schemeClr val="lt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lt1"/>
                        </a:buClr>
                        <a:buSzPts val="1600"/>
                        <a:buFont typeface="Roboto"/>
                        <a:buNone/>
                      </a:pPr>
                      <a:r>
                        <a:rPr lang="en-ID" sz="1600" u="none" cap="none" strike="noStrike">
                          <a:solidFill>
                            <a:schemeClr val="lt1"/>
                          </a:solidFill>
                          <a:latin typeface="Roboto"/>
                          <a:ea typeface="Roboto"/>
                          <a:cs typeface="Roboto"/>
                          <a:sym typeface="Roboto"/>
                        </a:rPr>
                        <a:t>UUW1624006</a:t>
                      </a:r>
                      <a:endParaRPr sz="1600" u="none" cap="none" strike="noStrike">
                        <a:solidFill>
                          <a:schemeClr val="lt1"/>
                        </a:solidFill>
                        <a:latin typeface="Roboto"/>
                        <a:ea typeface="Roboto"/>
                        <a:cs typeface="Roboto"/>
                        <a:sym typeface="Roboto"/>
                      </a:endParaRPr>
                    </a:p>
                  </a:txBody>
                  <a:tcPr marT="91425" marB="91425" marR="91425" marL="91425" anchor="ctr">
                    <a:lnL cap="flat" cmpd="sng" w="12700">
                      <a:solidFill>
                        <a:schemeClr val="lt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r>
              <a:tr h="424600">
                <a:tc>
                  <a:txBody>
                    <a:bodyPr/>
                    <a:lstStyle/>
                    <a:p>
                      <a:pPr indent="0" lvl="0" marL="0" marR="0" rtl="0" algn="l">
                        <a:lnSpc>
                          <a:spcPct val="100000"/>
                        </a:lnSpc>
                        <a:spcBef>
                          <a:spcPts val="0"/>
                        </a:spcBef>
                        <a:spcAft>
                          <a:spcPts val="0"/>
                        </a:spcAft>
                        <a:buClr>
                          <a:schemeClr val="lt1"/>
                        </a:buClr>
                        <a:buSzPts val="1600"/>
                        <a:buFont typeface="Roboto"/>
                        <a:buNone/>
                      </a:pPr>
                      <a:r>
                        <a:rPr b="1" lang="en-ID" sz="1600" u="sng" cap="none" strike="noStrike">
                          <a:solidFill>
                            <a:schemeClr val="lt1"/>
                          </a:solidFill>
                          <a:latin typeface="Roboto"/>
                          <a:ea typeface="Roboto"/>
                          <a:cs typeface="Roboto"/>
                          <a:sym typeface="Roboto"/>
                        </a:rPr>
                        <a:t>NAMA</a:t>
                      </a:r>
                      <a:endParaRPr b="1" sz="1600" u="sng" cap="none" strike="noStrike">
                        <a:solidFill>
                          <a:schemeClr val="lt1"/>
                        </a:solidFill>
                        <a:latin typeface="Roboto"/>
                        <a:ea typeface="Roboto"/>
                        <a:cs typeface="Roboto"/>
                        <a:sym typeface="Roboto"/>
                      </a:endParaRPr>
                    </a:p>
                  </a:txBody>
                  <a:tcPr marT="91425" marB="91425" marR="91425" marL="91425" anchor="ctr">
                    <a:lnL cap="flat" cmpd="sng" w="9525">
                      <a:solidFill>
                        <a:srgbClr val="000000">
                          <a:alpha val="0"/>
                        </a:srgbClr>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lt1"/>
                        </a:buClr>
                        <a:buSzPts val="1600"/>
                        <a:buFont typeface="Roboto"/>
                        <a:buNone/>
                      </a:pPr>
                      <a:r>
                        <a:rPr lang="en-ID" sz="1600" u="none" cap="none" strike="noStrike">
                          <a:solidFill>
                            <a:schemeClr val="lt1"/>
                          </a:solidFill>
                          <a:latin typeface="Roboto"/>
                          <a:ea typeface="Roboto"/>
                          <a:cs typeface="Roboto"/>
                          <a:sym typeface="Roboto"/>
                        </a:rPr>
                        <a:t>Internet of Things</a:t>
                      </a:r>
                      <a:endParaRPr sz="1600" u="none" cap="none" strike="noStrike">
                        <a:solidFill>
                          <a:schemeClr val="lt1"/>
                        </a:solidFill>
                        <a:latin typeface="Roboto"/>
                        <a:ea typeface="Roboto"/>
                        <a:cs typeface="Roboto"/>
                        <a:sym typeface="Roboto"/>
                      </a:endParaRPr>
                    </a:p>
                  </a:txBody>
                  <a:tcPr marT="91425" marB="91425" marR="91425" marL="91425" anchor="ctr">
                    <a:lnL cap="flat" cmpd="sng" w="12700">
                      <a:solidFill>
                        <a:schemeClr val="lt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r>
              <a:tr h="424600">
                <a:tc>
                  <a:txBody>
                    <a:bodyPr/>
                    <a:lstStyle/>
                    <a:p>
                      <a:pPr indent="0" lvl="0" marL="0" marR="0" rtl="0" algn="l">
                        <a:lnSpc>
                          <a:spcPct val="100000"/>
                        </a:lnSpc>
                        <a:spcBef>
                          <a:spcPts val="0"/>
                        </a:spcBef>
                        <a:spcAft>
                          <a:spcPts val="0"/>
                        </a:spcAft>
                        <a:buClr>
                          <a:schemeClr val="lt1"/>
                        </a:buClr>
                        <a:buSzPts val="1600"/>
                        <a:buFont typeface="Roboto"/>
                        <a:buNone/>
                      </a:pPr>
                      <a:r>
                        <a:rPr b="1" lang="en-ID" sz="1600" u="none" cap="none" strike="noStrike">
                          <a:solidFill>
                            <a:schemeClr val="lt1"/>
                          </a:solidFill>
                          <a:latin typeface="Roboto"/>
                          <a:ea typeface="Roboto"/>
                          <a:cs typeface="Roboto"/>
                          <a:sym typeface="Roboto"/>
                        </a:rPr>
                        <a:t>BEBAN</a:t>
                      </a:r>
                      <a:endParaRPr b="1" sz="1600" u="none" cap="none" strike="noStrike">
                        <a:solidFill>
                          <a:schemeClr val="lt1"/>
                        </a:solidFill>
                        <a:latin typeface="Roboto"/>
                        <a:ea typeface="Roboto"/>
                        <a:cs typeface="Roboto"/>
                        <a:sym typeface="Roboto"/>
                      </a:endParaRPr>
                    </a:p>
                  </a:txBody>
                  <a:tcPr marT="91425" marB="91425" marR="91425" marL="91425" anchor="ctr">
                    <a:lnL cap="flat" cmpd="sng" w="9525">
                      <a:solidFill>
                        <a:srgbClr val="000000">
                          <a:alpha val="0"/>
                        </a:srgbClr>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lt1"/>
                        </a:buClr>
                        <a:buSzPts val="1600"/>
                        <a:buFont typeface="Roboto"/>
                        <a:buNone/>
                      </a:pPr>
                      <a:r>
                        <a:rPr lang="en-ID" sz="1600" u="none" cap="none" strike="noStrike">
                          <a:solidFill>
                            <a:schemeClr val="lt1"/>
                          </a:solidFill>
                          <a:latin typeface="Roboto"/>
                          <a:ea typeface="Roboto"/>
                          <a:cs typeface="Roboto"/>
                          <a:sym typeface="Roboto"/>
                        </a:rPr>
                        <a:t>2 SKS</a:t>
                      </a:r>
                      <a:endParaRPr sz="1600" u="none" cap="none" strike="noStrike">
                        <a:solidFill>
                          <a:schemeClr val="lt1"/>
                        </a:solidFill>
                        <a:latin typeface="Roboto"/>
                        <a:ea typeface="Roboto"/>
                        <a:cs typeface="Roboto"/>
                        <a:sym typeface="Roboto"/>
                      </a:endParaRPr>
                    </a:p>
                  </a:txBody>
                  <a:tcPr marT="91425" marB="91425" marR="91425" marL="91425" anchor="ctr">
                    <a:lnL cap="flat" cmpd="sng" w="12700">
                      <a:solidFill>
                        <a:schemeClr val="lt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r>
              <a:tr h="424600">
                <a:tc>
                  <a:txBody>
                    <a:bodyPr/>
                    <a:lstStyle/>
                    <a:p>
                      <a:pPr indent="0" lvl="0" marL="0" marR="0" rtl="0" algn="l">
                        <a:lnSpc>
                          <a:spcPct val="100000"/>
                        </a:lnSpc>
                        <a:spcBef>
                          <a:spcPts val="0"/>
                        </a:spcBef>
                        <a:spcAft>
                          <a:spcPts val="0"/>
                        </a:spcAft>
                        <a:buClr>
                          <a:schemeClr val="lt1"/>
                        </a:buClr>
                        <a:buSzPts val="1600"/>
                        <a:buFont typeface="Roboto"/>
                        <a:buNone/>
                      </a:pPr>
                      <a:r>
                        <a:rPr b="1" lang="en-ID" sz="1600" u="none" cap="none" strike="noStrike">
                          <a:solidFill>
                            <a:schemeClr val="lt1"/>
                          </a:solidFill>
                          <a:latin typeface="Roboto"/>
                          <a:ea typeface="Roboto"/>
                          <a:cs typeface="Roboto"/>
                          <a:sym typeface="Roboto"/>
                        </a:rPr>
                        <a:t>PENGAMPU</a:t>
                      </a:r>
                      <a:endParaRPr b="1" sz="1600" u="none" cap="none" strike="noStrike">
                        <a:solidFill>
                          <a:schemeClr val="lt1"/>
                        </a:solidFill>
                        <a:latin typeface="Roboto"/>
                        <a:ea typeface="Roboto"/>
                        <a:cs typeface="Roboto"/>
                        <a:sym typeface="Roboto"/>
                      </a:endParaRPr>
                    </a:p>
                  </a:txBody>
                  <a:tcPr marT="91425" marB="91425" marR="91425" marL="91425">
                    <a:lnL cap="flat" cmpd="sng" w="9525">
                      <a:solidFill>
                        <a:srgbClr val="000000">
                          <a:alpha val="0"/>
                        </a:srgbClr>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342900" lvl="0" marL="342900" marR="0" rtl="0" algn="l">
                        <a:lnSpc>
                          <a:spcPct val="150000"/>
                        </a:lnSpc>
                        <a:spcBef>
                          <a:spcPts val="0"/>
                        </a:spcBef>
                        <a:spcAft>
                          <a:spcPts val="0"/>
                        </a:spcAft>
                        <a:buClr>
                          <a:schemeClr val="lt1"/>
                        </a:buClr>
                        <a:buSzPts val="1600"/>
                        <a:buFont typeface="Calibri"/>
                        <a:buAutoNum type="arabicPeriod"/>
                      </a:pPr>
                      <a:r>
                        <a:rPr b="0" i="0" lang="en-ID" sz="1600" u="none" cap="none" strike="noStrike">
                          <a:solidFill>
                            <a:schemeClr val="lt1"/>
                          </a:solidFill>
                          <a:latin typeface="Roboto"/>
                          <a:ea typeface="Roboto"/>
                          <a:cs typeface="Roboto"/>
                          <a:sym typeface="Roboto"/>
                        </a:rPr>
                        <a:t>Dr. Indra Waspada, S.T., M.T.I.</a:t>
                      </a:r>
                      <a:endParaRPr/>
                    </a:p>
                    <a:p>
                      <a:pPr indent="-342900" lvl="0" marL="342900" marR="0" rtl="0" algn="l">
                        <a:lnSpc>
                          <a:spcPct val="150000"/>
                        </a:lnSpc>
                        <a:spcBef>
                          <a:spcPts val="0"/>
                        </a:spcBef>
                        <a:spcAft>
                          <a:spcPts val="0"/>
                        </a:spcAft>
                        <a:buClr>
                          <a:srgbClr val="FFC000"/>
                        </a:buClr>
                        <a:buSzPts val="1600"/>
                        <a:buFont typeface="Calibri"/>
                        <a:buAutoNum type="arabicPeriod"/>
                      </a:pPr>
                      <a:r>
                        <a:rPr b="0" i="0" lang="en-ID" sz="1600" u="none" cap="none" strike="noStrike">
                          <a:solidFill>
                            <a:srgbClr val="FFC000"/>
                          </a:solidFill>
                          <a:latin typeface="Roboto"/>
                          <a:ea typeface="Roboto"/>
                          <a:cs typeface="Roboto"/>
                          <a:sym typeface="Roboto"/>
                        </a:rPr>
                        <a:t>Satriawan Rasyid Purnama S.Kom., M.Cs.</a:t>
                      </a:r>
                      <a:endParaRPr sz="1400" u="none" cap="none" strike="noStrike">
                        <a:solidFill>
                          <a:srgbClr val="FFC000"/>
                        </a:solidFill>
                      </a:endParaRPr>
                    </a:p>
                    <a:p>
                      <a:pPr indent="-342900" lvl="0" marL="342900" marR="0" rtl="0" algn="l">
                        <a:lnSpc>
                          <a:spcPct val="150000"/>
                        </a:lnSpc>
                        <a:spcBef>
                          <a:spcPts val="0"/>
                        </a:spcBef>
                        <a:spcAft>
                          <a:spcPts val="0"/>
                        </a:spcAft>
                        <a:buClr>
                          <a:schemeClr val="lt1"/>
                        </a:buClr>
                        <a:buSzPts val="1600"/>
                        <a:buFont typeface="Calibri"/>
                        <a:buAutoNum type="arabicPeriod"/>
                      </a:pPr>
                      <a:r>
                        <a:rPr lang="en-ID" sz="1600" u="none" cap="none" strike="noStrike">
                          <a:solidFill>
                            <a:schemeClr val="lt1"/>
                          </a:solidFill>
                          <a:latin typeface="Roboto"/>
                          <a:ea typeface="Roboto"/>
                          <a:cs typeface="Roboto"/>
                          <a:sym typeface="Roboto"/>
                        </a:rPr>
                        <a:t>Henri Tantyoko S.Kom., M.Kom.</a:t>
                      </a:r>
                      <a:endParaRPr sz="1400" u="none" cap="none" strike="noStrike"/>
                    </a:p>
                  </a:txBody>
                  <a:tcPr marT="91425" marB="91425" marR="91425" marL="91425" anchor="ctr">
                    <a:lnL cap="flat" cmpd="sng" w="12700">
                      <a:solidFill>
                        <a:schemeClr val="lt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r>
            </a:tbl>
          </a:graphicData>
        </a:graphic>
      </p:graphicFrame>
      <p:pic>
        <p:nvPicPr>
          <p:cNvPr descr="Forma&#10;&#10;Descripción generada automáticamente" id="127" name="Google Shape;127;p2"/>
          <p:cNvPicPr preferRelativeResize="0"/>
          <p:nvPr/>
        </p:nvPicPr>
        <p:blipFill rotWithShape="1">
          <a:blip r:embed="rId3">
            <a:alphaModFix/>
          </a:blip>
          <a:srcRect b="0" l="0" r="0" t="0"/>
          <a:stretch/>
        </p:blipFill>
        <p:spPr>
          <a:xfrm>
            <a:off x="7795260" y="-174400"/>
            <a:ext cx="3322319" cy="880771"/>
          </a:xfrm>
          <a:prstGeom prst="rect">
            <a:avLst/>
          </a:prstGeom>
          <a:noFill/>
          <a:ln>
            <a:noFill/>
          </a:ln>
        </p:spPr>
      </p:pic>
      <p:pic>
        <p:nvPicPr>
          <p:cNvPr descr="Imagen que contiene luz, puesta de sol, caminando, sol&#10;&#10;Descripción generada automáticamente" id="128" name="Google Shape;128;p2"/>
          <p:cNvPicPr preferRelativeResize="0"/>
          <p:nvPr/>
        </p:nvPicPr>
        <p:blipFill rotWithShape="1">
          <a:blip r:embed="rId4">
            <a:alphaModFix/>
          </a:blip>
          <a:srcRect b="0" l="0" r="0" t="0"/>
          <a:stretch/>
        </p:blipFill>
        <p:spPr>
          <a:xfrm>
            <a:off x="-358140" y="172332"/>
            <a:ext cx="1340902" cy="315348"/>
          </a:xfrm>
          <a:prstGeom prst="rect">
            <a:avLst/>
          </a:prstGeom>
          <a:noFill/>
          <a:ln>
            <a:noFill/>
          </a:ln>
        </p:spPr>
      </p:pic>
      <p:pic>
        <p:nvPicPr>
          <p:cNvPr descr="Una estrella de color negro&#10;&#10;Descripción generada automáticamente con confianza baja" id="129" name="Google Shape;129;p2"/>
          <p:cNvPicPr preferRelativeResize="0"/>
          <p:nvPr/>
        </p:nvPicPr>
        <p:blipFill rotWithShape="1">
          <a:blip r:embed="rId5">
            <a:alphaModFix/>
          </a:blip>
          <a:srcRect b="0" l="0" r="0" t="0"/>
          <a:stretch/>
        </p:blipFill>
        <p:spPr>
          <a:xfrm rot="-7840163">
            <a:off x="8073259" y="3338738"/>
            <a:ext cx="1413641" cy="2201745"/>
          </a:xfrm>
          <a:prstGeom prst="rect">
            <a:avLst/>
          </a:prstGeom>
          <a:noFill/>
          <a:ln>
            <a:noFill/>
          </a:ln>
        </p:spPr>
      </p:pic>
      <p:pic>
        <p:nvPicPr>
          <p:cNvPr descr="Universitas Diponegoro | Land Portal" id="130" name="Google Shape;130;p2"/>
          <p:cNvPicPr preferRelativeResize="0"/>
          <p:nvPr/>
        </p:nvPicPr>
        <p:blipFill rotWithShape="1">
          <a:blip r:embed="rId6">
            <a:alphaModFix/>
          </a:blip>
          <a:srcRect b="0" l="0" r="0" t="0"/>
          <a:stretch/>
        </p:blipFill>
        <p:spPr>
          <a:xfrm>
            <a:off x="-111593" y="4580146"/>
            <a:ext cx="847808" cy="445983"/>
          </a:xfrm>
          <a:prstGeom prst="rect">
            <a:avLst/>
          </a:prstGeom>
          <a:noFill/>
          <a:ln>
            <a:noFill/>
          </a:ln>
        </p:spPr>
      </p:pic>
    </p:spTree>
  </p:cSld>
  <p:clrMapOvr>
    <a:masterClrMapping/>
  </p:clrMapOvr>
  <p:transition spd="slow" p14:dur="1500">
    <p:split orient="vert"/>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28"/>
                                        </p:tgtEl>
                                        <p:attrNameLst>
                                          <p:attrName>style.visibility</p:attrName>
                                        </p:attrNameLst>
                                      </p:cBhvr>
                                      <p:to>
                                        <p:strVal val="visible"/>
                                      </p:to>
                                    </p:set>
                                    <p:animEffect filter="fade" transition="in">
                                      <p:cBhvr>
                                        <p:cTn dur="500"/>
                                        <p:tgtEl>
                                          <p:spTgt spid="128"/>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27"/>
                                        </p:tgtEl>
                                        <p:attrNameLst>
                                          <p:attrName>style.visibility</p:attrName>
                                        </p:attrNameLst>
                                      </p:cBhvr>
                                      <p:to>
                                        <p:strVal val="visible"/>
                                      </p:to>
                                    </p:set>
                                    <p:animEffect filter="fade" transition="in">
                                      <p:cBhvr>
                                        <p:cTn dur="500"/>
                                        <p:tgtEl>
                                          <p:spTgt spid="127"/>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29"/>
                                        </p:tgtEl>
                                        <p:attrNameLst>
                                          <p:attrName>style.visibility</p:attrName>
                                        </p:attrNameLst>
                                      </p:cBhvr>
                                      <p:to>
                                        <p:strVal val="visible"/>
                                      </p:to>
                                    </p:set>
                                    <p:animEffect filter="fade" transition="in">
                                      <p:cBhvr>
                                        <p:cTn dur="500"/>
                                        <p:tgtEl>
                                          <p:spTgt spid="12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g38876f43ade_0_328"/>
          <p:cNvSpPr txBox="1"/>
          <p:nvPr>
            <p:ph type="title"/>
          </p:nvPr>
        </p:nvSpPr>
        <p:spPr>
          <a:xfrm>
            <a:off x="723900" y="2639151"/>
            <a:ext cx="7696200" cy="131010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Clr>
                <a:schemeClr val="lt1"/>
              </a:buClr>
              <a:buSzPts val="5400"/>
              <a:buFont typeface="Space Mono"/>
              <a:buNone/>
            </a:pPr>
            <a:r>
              <a:rPr lang="en-ID" sz="6000"/>
              <a:t>3</a:t>
            </a:r>
            <a:endParaRPr sz="6000"/>
          </a:p>
          <a:p>
            <a:pPr indent="0" lvl="0" marL="0" rtl="0" algn="ctr">
              <a:lnSpc>
                <a:spcPct val="90000"/>
              </a:lnSpc>
              <a:spcBef>
                <a:spcPts val="0"/>
              </a:spcBef>
              <a:spcAft>
                <a:spcPts val="0"/>
              </a:spcAft>
              <a:buClr>
                <a:schemeClr val="lt1"/>
              </a:buClr>
              <a:buSzPts val="5400"/>
              <a:buFont typeface="Space Mono"/>
              <a:buNone/>
            </a:pPr>
            <a:r>
              <a:t/>
            </a:r>
            <a:endParaRPr sz="6000"/>
          </a:p>
          <a:p>
            <a:pPr indent="0" lvl="0" marL="0" rtl="0" algn="ctr">
              <a:lnSpc>
                <a:spcPct val="90000"/>
              </a:lnSpc>
              <a:spcBef>
                <a:spcPts val="0"/>
              </a:spcBef>
              <a:spcAft>
                <a:spcPts val="0"/>
              </a:spcAft>
              <a:buClr>
                <a:schemeClr val="lt1"/>
              </a:buClr>
              <a:buSzPts val="5400"/>
              <a:buFont typeface="Space Mono"/>
              <a:buNone/>
            </a:pPr>
            <a:r>
              <a:rPr lang="en-ID" sz="3600"/>
              <a:t>Alur Data</a:t>
            </a:r>
            <a:endParaRPr sz="3600"/>
          </a:p>
        </p:txBody>
      </p:sp>
      <p:pic>
        <p:nvPicPr>
          <p:cNvPr descr="Forma&#10;&#10;Descripción generada automáticamente" id="270" name="Google Shape;270;g38876f43ade_0_328"/>
          <p:cNvPicPr preferRelativeResize="0"/>
          <p:nvPr/>
        </p:nvPicPr>
        <p:blipFill rotWithShape="1">
          <a:blip r:embed="rId3">
            <a:alphaModFix/>
          </a:blip>
          <a:srcRect b="0" l="0" r="0" t="0"/>
          <a:stretch/>
        </p:blipFill>
        <p:spPr>
          <a:xfrm flipH="1">
            <a:off x="7549585" y="4089675"/>
            <a:ext cx="3322319" cy="880771"/>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269"/>
                                        </p:tgtEl>
                                        <p:attrNameLst>
                                          <p:attrName>style.visibility</p:attrName>
                                        </p:attrNameLst>
                                      </p:cBhvr>
                                      <p:to>
                                        <p:strVal val="visible"/>
                                      </p:to>
                                    </p:set>
                                    <p:animEffect filter="fade" transition="in">
                                      <p:cBhvr>
                                        <p:cTn dur="500"/>
                                        <p:tgtEl>
                                          <p:spTgt spid="26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g38876f43ade_0_355"/>
          <p:cNvSpPr txBox="1"/>
          <p:nvPr>
            <p:ph type="title"/>
          </p:nvPr>
        </p:nvSpPr>
        <p:spPr>
          <a:xfrm>
            <a:off x="723900" y="552450"/>
            <a:ext cx="7696200" cy="7155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ID"/>
              <a:t>Alur Data</a:t>
            </a:r>
            <a:endParaRPr/>
          </a:p>
        </p:txBody>
      </p:sp>
      <p:sp>
        <p:nvSpPr>
          <p:cNvPr id="277" name="Google Shape;277;g38876f43ade_0_355"/>
          <p:cNvSpPr txBox="1"/>
          <p:nvPr>
            <p:ph idx="1" type="body"/>
          </p:nvPr>
        </p:nvSpPr>
        <p:spPr>
          <a:xfrm>
            <a:off x="723900" y="1468942"/>
            <a:ext cx="7696200" cy="3323100"/>
          </a:xfrm>
          <a:prstGeom prst="rect">
            <a:avLst/>
          </a:prstGeom>
        </p:spPr>
        <p:txBody>
          <a:bodyPr anchorCtr="0" anchor="t" bIns="45700" lIns="91425" spcFirstLastPara="1" rIns="91425" wrap="square" tIns="45700">
            <a:noAutofit/>
          </a:bodyPr>
          <a:lstStyle/>
          <a:p>
            <a:pPr indent="0" lvl="0" marL="0" rtl="0" algn="just">
              <a:lnSpc>
                <a:spcPct val="150000"/>
              </a:lnSpc>
              <a:spcBef>
                <a:spcPts val="750"/>
              </a:spcBef>
              <a:spcAft>
                <a:spcPts val="0"/>
              </a:spcAft>
              <a:buNone/>
            </a:pPr>
            <a:r>
              <a:rPr b="1" lang="en-ID" sz="1700">
                <a:latin typeface="Arial"/>
                <a:ea typeface="Arial"/>
                <a:cs typeface="Arial"/>
                <a:sym typeface="Arial"/>
              </a:rPr>
              <a:t>Perangkat (Things)</a:t>
            </a:r>
            <a:r>
              <a:rPr lang="en-ID" sz="1700">
                <a:latin typeface="Arial"/>
                <a:ea typeface="Arial"/>
                <a:cs typeface="Arial"/>
                <a:sym typeface="Arial"/>
              </a:rPr>
              <a:t> mengirim telemetri ke </a:t>
            </a:r>
            <a:r>
              <a:rPr b="1" lang="en-ID" sz="1700">
                <a:latin typeface="Arial"/>
                <a:ea typeface="Arial"/>
                <a:cs typeface="Arial"/>
                <a:sym typeface="Arial"/>
              </a:rPr>
              <a:t>broker</a:t>
            </a:r>
            <a:r>
              <a:rPr lang="en-ID" sz="1700">
                <a:latin typeface="Arial"/>
                <a:ea typeface="Arial"/>
                <a:cs typeface="Arial"/>
                <a:sym typeface="Arial"/>
              </a:rPr>
              <a:t> memakai </a:t>
            </a:r>
            <a:r>
              <a:rPr b="1" lang="en-ID" sz="1700">
                <a:solidFill>
                  <a:srgbClr val="FFC000"/>
                </a:solidFill>
                <a:latin typeface="Arial"/>
                <a:ea typeface="Arial"/>
                <a:cs typeface="Arial"/>
                <a:sym typeface="Arial"/>
              </a:rPr>
              <a:t>MQTT</a:t>
            </a:r>
            <a:r>
              <a:rPr b="1" lang="en-ID" sz="1700">
                <a:latin typeface="Arial"/>
                <a:ea typeface="Arial"/>
                <a:cs typeface="Arial"/>
                <a:sym typeface="Arial"/>
              </a:rPr>
              <a:t> (publish/subscribe)</a:t>
            </a:r>
            <a:r>
              <a:rPr lang="en-ID" sz="1700">
                <a:latin typeface="Arial"/>
                <a:ea typeface="Arial"/>
                <a:cs typeface="Arial"/>
                <a:sym typeface="Arial"/>
              </a:rPr>
              <a:t> atau </a:t>
            </a:r>
            <a:r>
              <a:rPr b="1" lang="en-ID" sz="1700">
                <a:solidFill>
                  <a:srgbClr val="FFC000"/>
                </a:solidFill>
                <a:latin typeface="Arial"/>
                <a:ea typeface="Arial"/>
                <a:cs typeface="Arial"/>
                <a:sym typeface="Arial"/>
              </a:rPr>
              <a:t>HTTP</a:t>
            </a:r>
            <a:r>
              <a:rPr b="1" lang="en-ID" sz="1700">
                <a:latin typeface="Arial"/>
                <a:ea typeface="Arial"/>
                <a:cs typeface="Arial"/>
                <a:sym typeface="Arial"/>
              </a:rPr>
              <a:t> (request/response)</a:t>
            </a:r>
            <a:r>
              <a:rPr lang="en-ID" sz="1700">
                <a:latin typeface="Arial"/>
                <a:ea typeface="Arial"/>
                <a:cs typeface="Arial"/>
                <a:sym typeface="Arial"/>
              </a:rPr>
              <a:t>. </a:t>
            </a:r>
            <a:endParaRPr sz="1700">
              <a:latin typeface="Arial"/>
              <a:ea typeface="Arial"/>
              <a:cs typeface="Arial"/>
              <a:sym typeface="Arial"/>
            </a:endParaRPr>
          </a:p>
          <a:p>
            <a:pPr indent="0" lvl="0" marL="0" rtl="0" algn="just">
              <a:lnSpc>
                <a:spcPct val="150000"/>
              </a:lnSpc>
              <a:spcBef>
                <a:spcPts val="750"/>
              </a:spcBef>
              <a:spcAft>
                <a:spcPts val="0"/>
              </a:spcAft>
              <a:buNone/>
            </a:pPr>
            <a:r>
              <a:rPr lang="en-ID" sz="1700">
                <a:latin typeface="Arial"/>
                <a:ea typeface="Arial"/>
                <a:cs typeface="Arial"/>
                <a:sym typeface="Arial"/>
              </a:rPr>
              <a:t>Dengan MQTT, perangkat </a:t>
            </a:r>
            <a:r>
              <a:rPr i="1" lang="en-ID" sz="1700">
                <a:latin typeface="Arial"/>
                <a:ea typeface="Arial"/>
                <a:cs typeface="Arial"/>
                <a:sym typeface="Arial"/>
              </a:rPr>
              <a:t>publish</a:t>
            </a:r>
            <a:r>
              <a:rPr lang="en-ID" sz="1700">
                <a:latin typeface="Arial"/>
                <a:ea typeface="Arial"/>
                <a:cs typeface="Arial"/>
                <a:sym typeface="Arial"/>
              </a:rPr>
              <a:t> ke suatu </a:t>
            </a:r>
            <a:r>
              <a:rPr b="1" lang="en-ID" sz="1700">
                <a:latin typeface="Arial"/>
                <a:ea typeface="Arial"/>
                <a:cs typeface="Arial"/>
                <a:sym typeface="Arial"/>
              </a:rPr>
              <a:t>topik</a:t>
            </a:r>
            <a:r>
              <a:rPr lang="en-ID" sz="1700">
                <a:latin typeface="Arial"/>
                <a:ea typeface="Arial"/>
                <a:cs typeface="Arial"/>
                <a:sym typeface="Arial"/>
              </a:rPr>
              <a:t> dan aplikasi </a:t>
            </a:r>
            <a:r>
              <a:rPr i="1" lang="en-ID" sz="1700">
                <a:latin typeface="Arial"/>
                <a:ea typeface="Arial"/>
                <a:cs typeface="Arial"/>
                <a:sym typeface="Arial"/>
              </a:rPr>
              <a:t>subscribe</a:t>
            </a:r>
            <a:r>
              <a:rPr lang="en-ID" sz="1700">
                <a:latin typeface="Arial"/>
                <a:ea typeface="Arial"/>
                <a:cs typeface="Arial"/>
                <a:sym typeface="Arial"/>
              </a:rPr>
              <a:t> topik tersebut; pola pub/sub membuat pengirim–penerima saling terlepas (decoupled) dan efisien untuk streaming sensor. Contoh payload JSON: </a:t>
            </a:r>
            <a:r>
              <a:rPr lang="en-ID" sz="1700">
                <a:latin typeface="Roboto Mono"/>
                <a:ea typeface="Roboto Mono"/>
                <a:cs typeface="Roboto Mono"/>
                <a:sym typeface="Roboto Mono"/>
              </a:rPr>
              <a:t>{"ts": 1736350000, "value": 26.7, "unit": "C", "device":"esp32-01"}</a:t>
            </a:r>
            <a:r>
              <a:rPr lang="en-ID" sz="1700">
                <a:latin typeface="Arial"/>
                <a:ea typeface="Arial"/>
                <a:cs typeface="Arial"/>
                <a:sym typeface="Arial"/>
              </a:rPr>
              <a:t>.</a:t>
            </a:r>
            <a:endParaRPr sz="20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g38876f43ade_0_203"/>
          <p:cNvSpPr txBox="1"/>
          <p:nvPr>
            <p:ph type="title"/>
          </p:nvPr>
        </p:nvSpPr>
        <p:spPr>
          <a:xfrm>
            <a:off x="723900" y="0"/>
            <a:ext cx="7696200" cy="7155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ID"/>
              <a:t>Alur Data</a:t>
            </a:r>
            <a:endParaRPr/>
          </a:p>
        </p:txBody>
      </p:sp>
      <p:sp>
        <p:nvSpPr>
          <p:cNvPr id="284" name="Google Shape;284;g38876f43ade_0_203"/>
          <p:cNvSpPr txBox="1"/>
          <p:nvPr>
            <p:ph idx="1" type="body"/>
          </p:nvPr>
        </p:nvSpPr>
        <p:spPr>
          <a:xfrm>
            <a:off x="723900" y="1268017"/>
            <a:ext cx="7696200" cy="3323100"/>
          </a:xfrm>
          <a:prstGeom prst="rect">
            <a:avLst/>
          </a:prstGeom>
        </p:spPr>
        <p:txBody>
          <a:bodyPr anchorCtr="0" anchor="t" bIns="45700" lIns="91425" spcFirstLastPara="1" rIns="91425" wrap="square" tIns="45700">
            <a:noAutofit/>
          </a:bodyPr>
          <a:lstStyle/>
          <a:p>
            <a:pPr indent="0" lvl="0" marL="0" rtl="0" algn="l">
              <a:spcBef>
                <a:spcPts val="750"/>
              </a:spcBef>
              <a:spcAft>
                <a:spcPts val="0"/>
              </a:spcAft>
              <a:buNone/>
            </a:pPr>
            <a:r>
              <a:t/>
            </a:r>
            <a:endParaRPr/>
          </a:p>
        </p:txBody>
      </p:sp>
      <p:pic>
        <p:nvPicPr>
          <p:cNvPr id="285" name="Google Shape;285;g38876f43ade_0_203"/>
          <p:cNvPicPr preferRelativeResize="0"/>
          <p:nvPr/>
        </p:nvPicPr>
        <p:blipFill>
          <a:blip r:embed="rId3">
            <a:alphaModFix/>
          </a:blip>
          <a:stretch>
            <a:fillRect/>
          </a:stretch>
        </p:blipFill>
        <p:spPr>
          <a:xfrm>
            <a:off x="628650" y="650963"/>
            <a:ext cx="7886700" cy="43719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g38876f43ade_0_212"/>
          <p:cNvSpPr txBox="1"/>
          <p:nvPr>
            <p:ph type="title"/>
          </p:nvPr>
        </p:nvSpPr>
        <p:spPr>
          <a:xfrm>
            <a:off x="723900" y="299677"/>
            <a:ext cx="7696200" cy="9684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lt1"/>
              </a:buClr>
              <a:buSzPts val="3500"/>
              <a:buFont typeface="Space Mono"/>
              <a:buNone/>
            </a:pPr>
            <a:r>
              <a:rPr b="1" lang="en-ID" sz="2400"/>
              <a:t>Contoh Program</a:t>
            </a:r>
            <a:br>
              <a:rPr lang="en-ID" sz="2400"/>
            </a:br>
            <a:r>
              <a:rPr b="1" lang="en-ID" sz="2400">
                <a:solidFill>
                  <a:srgbClr val="FFFF00"/>
                </a:solidFill>
              </a:rPr>
              <a:t>Kontrol LED via MQTT</a:t>
            </a:r>
            <a:endParaRPr b="1" sz="2400">
              <a:solidFill>
                <a:srgbClr val="FFFF00"/>
              </a:solidFill>
            </a:endParaRPr>
          </a:p>
        </p:txBody>
      </p:sp>
      <p:pic>
        <p:nvPicPr>
          <p:cNvPr id="291" name="Google Shape;291;g38876f43ade_0_212"/>
          <p:cNvPicPr preferRelativeResize="0"/>
          <p:nvPr/>
        </p:nvPicPr>
        <p:blipFill rotWithShape="1">
          <a:blip r:embed="rId3">
            <a:alphaModFix/>
          </a:blip>
          <a:srcRect b="0" l="0" r="0" t="0"/>
          <a:stretch/>
        </p:blipFill>
        <p:spPr>
          <a:xfrm>
            <a:off x="336163" y="2653565"/>
            <a:ext cx="1747877" cy="1759427"/>
          </a:xfrm>
          <a:prstGeom prst="rect">
            <a:avLst/>
          </a:prstGeom>
          <a:noFill/>
          <a:ln>
            <a:noFill/>
          </a:ln>
        </p:spPr>
      </p:pic>
      <p:sp>
        <p:nvSpPr>
          <p:cNvPr id="292" name="Google Shape;292;g38876f43ade_0_212"/>
          <p:cNvSpPr/>
          <p:nvPr/>
        </p:nvSpPr>
        <p:spPr>
          <a:xfrm>
            <a:off x="3936101" y="3165308"/>
            <a:ext cx="1590600" cy="1037400"/>
          </a:xfrm>
          <a:prstGeom prst="ellipse">
            <a:avLst/>
          </a:prstGeom>
          <a:solidFill>
            <a:srgbClr val="A0F39E"/>
          </a:solidFill>
          <a:ln cap="flat" cmpd="sng" w="25400">
            <a:solidFill>
              <a:srgbClr val="6B6B6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293" name="Google Shape;293;g38876f43ade_0_212"/>
          <p:cNvSpPr/>
          <p:nvPr/>
        </p:nvSpPr>
        <p:spPr>
          <a:xfrm>
            <a:off x="2174370" y="3319927"/>
            <a:ext cx="1656000" cy="409800"/>
          </a:xfrm>
          <a:prstGeom prst="rightArrow">
            <a:avLst>
              <a:gd fmla="val 50000" name="adj1"/>
              <a:gd fmla="val 50000" name="adj2"/>
            </a:avLst>
          </a:prstGeom>
          <a:solidFill>
            <a:schemeClr val="accent1"/>
          </a:solidFill>
          <a:ln cap="flat" cmpd="sng" w="25400">
            <a:solidFill>
              <a:srgbClr val="6B6B6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94" name="Google Shape;294;g38876f43ade_0_212"/>
          <p:cNvSpPr txBox="1"/>
          <p:nvPr/>
        </p:nvSpPr>
        <p:spPr>
          <a:xfrm>
            <a:off x="7495608" y="3012050"/>
            <a:ext cx="1343700" cy="4926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ID" sz="1300" u="none" cap="none" strike="noStrike">
                <a:solidFill>
                  <a:srgbClr val="FFFF00"/>
                </a:solidFill>
                <a:latin typeface="Arial"/>
                <a:ea typeface="Arial"/>
                <a:cs typeface="Arial"/>
                <a:sym typeface="Arial"/>
              </a:rPr>
              <a:t>Publisher:</a:t>
            </a:r>
            <a:endParaRPr sz="1300"/>
          </a:p>
          <a:p>
            <a:pPr indent="0" lvl="0" marL="0" marR="0" rtl="0" algn="ctr">
              <a:lnSpc>
                <a:spcPct val="100000"/>
              </a:lnSpc>
              <a:spcBef>
                <a:spcPts val="0"/>
              </a:spcBef>
              <a:spcAft>
                <a:spcPts val="0"/>
              </a:spcAft>
              <a:buNone/>
            </a:pPr>
            <a:r>
              <a:rPr b="0" i="0" lang="en-ID" sz="1300" u="none" cap="none" strike="noStrike">
                <a:solidFill>
                  <a:srgbClr val="FFFF00"/>
                </a:solidFill>
                <a:latin typeface="Arial"/>
                <a:ea typeface="Arial"/>
                <a:cs typeface="Arial"/>
                <a:sym typeface="Arial"/>
              </a:rPr>
              <a:t>UI Button “On”</a:t>
            </a:r>
            <a:endParaRPr b="0" i="0" sz="1300" u="none" cap="none" strike="noStrike">
              <a:solidFill>
                <a:srgbClr val="FFFF00"/>
              </a:solidFill>
              <a:latin typeface="Arial"/>
              <a:ea typeface="Arial"/>
              <a:cs typeface="Arial"/>
              <a:sym typeface="Arial"/>
            </a:endParaRPr>
          </a:p>
        </p:txBody>
      </p:sp>
      <p:sp>
        <p:nvSpPr>
          <p:cNvPr id="295" name="Google Shape;295;g38876f43ade_0_212"/>
          <p:cNvSpPr txBox="1"/>
          <p:nvPr/>
        </p:nvSpPr>
        <p:spPr>
          <a:xfrm>
            <a:off x="277085" y="2348602"/>
            <a:ext cx="1806900" cy="292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ID" sz="1300" u="none" cap="none" strike="noStrike">
                <a:solidFill>
                  <a:srgbClr val="FFFF00"/>
                </a:solidFill>
                <a:latin typeface="Arial"/>
                <a:ea typeface="Arial"/>
                <a:cs typeface="Arial"/>
                <a:sym typeface="Arial"/>
              </a:rPr>
              <a:t>Subscriber: Actuator</a:t>
            </a:r>
            <a:endParaRPr b="0" i="0" sz="1300" u="none" cap="none" strike="noStrike">
              <a:solidFill>
                <a:srgbClr val="FFFF00"/>
              </a:solidFill>
              <a:latin typeface="Arial"/>
              <a:ea typeface="Arial"/>
              <a:cs typeface="Arial"/>
              <a:sym typeface="Arial"/>
            </a:endParaRPr>
          </a:p>
        </p:txBody>
      </p:sp>
      <p:sp>
        <p:nvSpPr>
          <p:cNvPr id="296" name="Google Shape;296;g38876f43ade_0_212"/>
          <p:cNvSpPr txBox="1"/>
          <p:nvPr/>
        </p:nvSpPr>
        <p:spPr>
          <a:xfrm>
            <a:off x="7477975" y="2653565"/>
            <a:ext cx="1378800" cy="292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ID" sz="1300" u="none" cap="none" strike="noStrike">
                <a:solidFill>
                  <a:srgbClr val="FFC000"/>
                </a:solidFill>
              </a:rPr>
              <a:t>MQTT CLIENT</a:t>
            </a:r>
            <a:endParaRPr b="1" i="0" sz="1300" u="none" cap="none" strike="noStrike">
              <a:solidFill>
                <a:srgbClr val="FFC000"/>
              </a:solidFill>
            </a:endParaRPr>
          </a:p>
        </p:txBody>
      </p:sp>
      <p:sp>
        <p:nvSpPr>
          <p:cNvPr id="297" name="Google Shape;297;g38876f43ade_0_212"/>
          <p:cNvSpPr txBox="1"/>
          <p:nvPr/>
        </p:nvSpPr>
        <p:spPr>
          <a:xfrm>
            <a:off x="491135" y="1994745"/>
            <a:ext cx="1378800" cy="292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ID" sz="1300" u="none" cap="none" strike="noStrike">
                <a:solidFill>
                  <a:srgbClr val="FFC000"/>
                </a:solidFill>
              </a:rPr>
              <a:t>MQTT CLIENT</a:t>
            </a:r>
            <a:endParaRPr b="1" i="0" sz="1300" u="none" cap="none" strike="noStrike">
              <a:solidFill>
                <a:srgbClr val="FFC000"/>
              </a:solidFill>
            </a:endParaRPr>
          </a:p>
        </p:txBody>
      </p:sp>
      <p:sp>
        <p:nvSpPr>
          <p:cNvPr id="298" name="Google Shape;298;g38876f43ade_0_212"/>
          <p:cNvSpPr txBox="1"/>
          <p:nvPr/>
        </p:nvSpPr>
        <p:spPr>
          <a:xfrm>
            <a:off x="3995401" y="2776510"/>
            <a:ext cx="1520100" cy="292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ID" sz="1300" u="none" cap="none" strike="noStrike">
                <a:solidFill>
                  <a:srgbClr val="FFC000"/>
                </a:solidFill>
                <a:latin typeface="Arial"/>
                <a:ea typeface="Arial"/>
                <a:cs typeface="Arial"/>
                <a:sym typeface="Arial"/>
              </a:rPr>
              <a:t>MQTT BROKER</a:t>
            </a:r>
            <a:endParaRPr b="1" i="0" sz="1300" u="none" cap="none" strike="noStrike">
              <a:solidFill>
                <a:srgbClr val="FFC000"/>
              </a:solidFill>
              <a:latin typeface="Arial"/>
              <a:ea typeface="Arial"/>
              <a:cs typeface="Arial"/>
              <a:sym typeface="Arial"/>
            </a:endParaRPr>
          </a:p>
        </p:txBody>
      </p:sp>
      <p:sp>
        <p:nvSpPr>
          <p:cNvPr id="299" name="Google Shape;299;g38876f43ade_0_212"/>
          <p:cNvSpPr txBox="1"/>
          <p:nvPr/>
        </p:nvSpPr>
        <p:spPr>
          <a:xfrm>
            <a:off x="5841873" y="3278386"/>
            <a:ext cx="1595400" cy="253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ID" sz="1050" u="none" cap="none" strike="noStrike">
                <a:solidFill>
                  <a:schemeClr val="lt1"/>
                </a:solidFill>
                <a:latin typeface="Arial"/>
                <a:ea typeface="Arial"/>
                <a:cs typeface="Arial"/>
                <a:sym typeface="Arial"/>
              </a:rPr>
              <a:t>Publish</a:t>
            </a:r>
            <a:r>
              <a:rPr b="0" i="0" lang="en-ID" sz="1050" u="none" cap="none" strike="noStrike">
                <a:solidFill>
                  <a:schemeClr val="lt1"/>
                </a:solidFill>
                <a:latin typeface="Arial"/>
                <a:ea typeface="Arial"/>
                <a:cs typeface="Arial"/>
                <a:sym typeface="Arial"/>
              </a:rPr>
              <a:t> to topic: Lights</a:t>
            </a:r>
            <a:endParaRPr b="0" i="0" sz="1050" u="none" cap="none" strike="noStrike">
              <a:solidFill>
                <a:schemeClr val="lt1"/>
              </a:solidFill>
              <a:latin typeface="Arial"/>
              <a:ea typeface="Arial"/>
              <a:cs typeface="Arial"/>
              <a:sym typeface="Arial"/>
            </a:endParaRPr>
          </a:p>
        </p:txBody>
      </p:sp>
      <p:sp>
        <p:nvSpPr>
          <p:cNvPr id="300" name="Google Shape;300;g38876f43ade_0_212"/>
          <p:cNvSpPr txBox="1"/>
          <p:nvPr/>
        </p:nvSpPr>
        <p:spPr>
          <a:xfrm>
            <a:off x="2110191" y="3060357"/>
            <a:ext cx="1741200" cy="253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ID" sz="1050" u="none" cap="none" strike="noStrike">
                <a:solidFill>
                  <a:schemeClr val="lt1"/>
                </a:solidFill>
                <a:latin typeface="Arial"/>
                <a:ea typeface="Arial"/>
                <a:cs typeface="Arial"/>
                <a:sym typeface="Arial"/>
              </a:rPr>
              <a:t>Subscribe</a:t>
            </a:r>
            <a:r>
              <a:rPr b="0" i="0" lang="en-ID" sz="1050" u="none" cap="none" strike="noStrike">
                <a:solidFill>
                  <a:schemeClr val="lt1"/>
                </a:solidFill>
                <a:latin typeface="Arial"/>
                <a:ea typeface="Arial"/>
                <a:cs typeface="Arial"/>
                <a:sym typeface="Arial"/>
              </a:rPr>
              <a:t> to topic: Lights</a:t>
            </a:r>
            <a:endParaRPr b="0" i="0" sz="1050" u="none" cap="none" strike="noStrike">
              <a:solidFill>
                <a:schemeClr val="lt1"/>
              </a:solidFill>
              <a:latin typeface="Arial"/>
              <a:ea typeface="Arial"/>
              <a:cs typeface="Arial"/>
              <a:sym typeface="Arial"/>
            </a:endParaRPr>
          </a:p>
        </p:txBody>
      </p:sp>
      <p:sp>
        <p:nvSpPr>
          <p:cNvPr id="301" name="Google Shape;301;g38876f43ade_0_212"/>
          <p:cNvSpPr/>
          <p:nvPr/>
        </p:nvSpPr>
        <p:spPr>
          <a:xfrm rot="10800000">
            <a:off x="5695868" y="3455454"/>
            <a:ext cx="1722900" cy="409800"/>
          </a:xfrm>
          <a:prstGeom prst="rightArrow">
            <a:avLst>
              <a:gd fmla="val 50000" name="adj1"/>
              <a:gd fmla="val 50000" name="adj2"/>
            </a:avLst>
          </a:prstGeom>
          <a:solidFill>
            <a:srgbClr val="FFFF00"/>
          </a:solidFill>
          <a:ln cap="flat" cmpd="sng" w="25400">
            <a:solidFill>
              <a:srgbClr val="6B6B6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00"/>
              </a:solidFill>
              <a:latin typeface="Arial"/>
              <a:ea typeface="Arial"/>
              <a:cs typeface="Arial"/>
              <a:sym typeface="Arial"/>
            </a:endParaRPr>
          </a:p>
        </p:txBody>
      </p:sp>
      <p:sp>
        <p:nvSpPr>
          <p:cNvPr id="302" name="Google Shape;302;g38876f43ade_0_212"/>
          <p:cNvSpPr/>
          <p:nvPr/>
        </p:nvSpPr>
        <p:spPr>
          <a:xfrm rot="10800000">
            <a:off x="2140998" y="3729437"/>
            <a:ext cx="1722900" cy="409800"/>
          </a:xfrm>
          <a:prstGeom prst="rightArrow">
            <a:avLst>
              <a:gd fmla="val 50000" name="adj1"/>
              <a:gd fmla="val 50000" name="adj2"/>
            </a:avLst>
          </a:prstGeom>
          <a:solidFill>
            <a:srgbClr val="FFFF00"/>
          </a:solidFill>
          <a:ln cap="flat" cmpd="sng" w="25400">
            <a:solidFill>
              <a:srgbClr val="6B6B6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00"/>
              </a:solidFill>
              <a:latin typeface="Arial"/>
              <a:ea typeface="Arial"/>
              <a:cs typeface="Arial"/>
              <a:sym typeface="Arial"/>
            </a:endParaRPr>
          </a:p>
        </p:txBody>
      </p:sp>
      <p:sp>
        <p:nvSpPr>
          <p:cNvPr id="303" name="Google Shape;303;g38876f43ade_0_212"/>
          <p:cNvSpPr/>
          <p:nvPr/>
        </p:nvSpPr>
        <p:spPr>
          <a:xfrm>
            <a:off x="4457964" y="3718406"/>
            <a:ext cx="868200" cy="273300"/>
          </a:xfrm>
          <a:prstGeom prst="rect">
            <a:avLst/>
          </a:prstGeom>
          <a:solidFill>
            <a:schemeClr val="accent1"/>
          </a:solidFill>
          <a:ln cap="flat" cmpd="sng" w="25400">
            <a:solidFill>
              <a:srgbClr val="6B6B6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ID" sz="600" u="none" cap="none" strike="noStrike">
                <a:solidFill>
                  <a:schemeClr val="dk1"/>
                </a:solidFill>
                <a:latin typeface="Arial"/>
                <a:ea typeface="Arial"/>
                <a:cs typeface="Arial"/>
                <a:sym typeface="Arial"/>
              </a:rPr>
              <a:t>TOPIC: …</a:t>
            </a:r>
            <a:endParaRPr b="0" i="0" sz="600" u="none" cap="none" strike="noStrike">
              <a:solidFill>
                <a:schemeClr val="dk1"/>
              </a:solidFill>
              <a:latin typeface="Arial"/>
              <a:ea typeface="Arial"/>
              <a:cs typeface="Arial"/>
              <a:sym typeface="Arial"/>
            </a:endParaRPr>
          </a:p>
        </p:txBody>
      </p:sp>
      <p:sp>
        <p:nvSpPr>
          <p:cNvPr id="304" name="Google Shape;304;g38876f43ade_0_212"/>
          <p:cNvSpPr/>
          <p:nvPr/>
        </p:nvSpPr>
        <p:spPr>
          <a:xfrm>
            <a:off x="4305564" y="3566006"/>
            <a:ext cx="868200" cy="273300"/>
          </a:xfrm>
          <a:prstGeom prst="rect">
            <a:avLst/>
          </a:prstGeom>
          <a:solidFill>
            <a:schemeClr val="accent1"/>
          </a:solidFill>
          <a:ln cap="flat" cmpd="sng" w="25400">
            <a:solidFill>
              <a:srgbClr val="6B6B6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ID" sz="600" u="none" cap="none" strike="noStrike">
                <a:solidFill>
                  <a:schemeClr val="dk1"/>
                </a:solidFill>
                <a:latin typeface="Arial"/>
                <a:ea typeface="Arial"/>
                <a:cs typeface="Arial"/>
                <a:sym typeface="Arial"/>
              </a:rPr>
              <a:t>TOPIC: Else</a:t>
            </a:r>
            <a:endParaRPr b="0" i="0" sz="600" u="none" cap="none" strike="noStrike">
              <a:solidFill>
                <a:schemeClr val="dk1"/>
              </a:solidFill>
              <a:latin typeface="Arial"/>
              <a:ea typeface="Arial"/>
              <a:cs typeface="Arial"/>
              <a:sym typeface="Arial"/>
            </a:endParaRPr>
          </a:p>
        </p:txBody>
      </p:sp>
      <p:sp>
        <p:nvSpPr>
          <p:cNvPr id="305" name="Google Shape;305;g38876f43ade_0_212"/>
          <p:cNvSpPr/>
          <p:nvPr/>
        </p:nvSpPr>
        <p:spPr>
          <a:xfrm>
            <a:off x="4210267" y="3348338"/>
            <a:ext cx="868200" cy="273300"/>
          </a:xfrm>
          <a:prstGeom prst="rect">
            <a:avLst/>
          </a:prstGeom>
          <a:solidFill>
            <a:srgbClr val="FFFF00"/>
          </a:solidFill>
          <a:ln cap="flat" cmpd="sng" w="25400">
            <a:solidFill>
              <a:srgbClr val="6B6B6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ID" sz="600" u="none" cap="none" strike="noStrike">
                <a:solidFill>
                  <a:schemeClr val="dk1"/>
                </a:solidFill>
                <a:latin typeface="Arial"/>
                <a:ea typeface="Arial"/>
                <a:cs typeface="Arial"/>
                <a:sym typeface="Arial"/>
              </a:rPr>
              <a:t>TOPIC: Lights</a:t>
            </a:r>
            <a:endParaRPr b="0" i="0" sz="600" u="none" cap="none" strike="noStrike">
              <a:solidFill>
                <a:schemeClr val="dk1"/>
              </a:solidFill>
              <a:latin typeface="Arial"/>
              <a:ea typeface="Arial"/>
              <a:cs typeface="Arial"/>
              <a:sym typeface="Arial"/>
            </a:endParaRPr>
          </a:p>
        </p:txBody>
      </p:sp>
      <p:sp>
        <p:nvSpPr>
          <p:cNvPr id="306" name="Google Shape;306;g38876f43ade_0_212"/>
          <p:cNvSpPr txBox="1"/>
          <p:nvPr/>
        </p:nvSpPr>
        <p:spPr>
          <a:xfrm>
            <a:off x="6160706" y="3767212"/>
            <a:ext cx="921900" cy="253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ID" sz="1050" u="none" cap="none" strike="noStrike">
                <a:solidFill>
                  <a:srgbClr val="FFFF00"/>
                </a:solidFill>
                <a:latin typeface="Arial"/>
                <a:ea typeface="Arial"/>
                <a:cs typeface="Arial"/>
                <a:sym typeface="Arial"/>
              </a:rPr>
              <a:t>Publish</a:t>
            </a:r>
            <a:r>
              <a:rPr b="0" i="0" lang="en-ID" sz="1050" u="none" cap="none" strike="noStrike">
                <a:solidFill>
                  <a:srgbClr val="FFFF00"/>
                </a:solidFill>
                <a:latin typeface="Arial"/>
                <a:ea typeface="Arial"/>
                <a:cs typeface="Arial"/>
                <a:sym typeface="Arial"/>
              </a:rPr>
              <a:t>: On</a:t>
            </a:r>
            <a:endParaRPr b="0" i="0" sz="1050" u="none" cap="none" strike="noStrike">
              <a:solidFill>
                <a:srgbClr val="FFFF00"/>
              </a:solidFill>
              <a:latin typeface="Arial"/>
              <a:ea typeface="Arial"/>
              <a:cs typeface="Arial"/>
              <a:sym typeface="Arial"/>
            </a:endParaRPr>
          </a:p>
        </p:txBody>
      </p:sp>
      <p:sp>
        <p:nvSpPr>
          <p:cNvPr id="307" name="Google Shape;307;g38876f43ade_0_212"/>
          <p:cNvSpPr txBox="1"/>
          <p:nvPr/>
        </p:nvSpPr>
        <p:spPr>
          <a:xfrm>
            <a:off x="2607472" y="4043667"/>
            <a:ext cx="921900" cy="253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ID" sz="1050" u="none" cap="none" strike="noStrike">
                <a:solidFill>
                  <a:srgbClr val="FFFF00"/>
                </a:solidFill>
                <a:latin typeface="Arial"/>
                <a:ea typeface="Arial"/>
                <a:cs typeface="Arial"/>
                <a:sym typeface="Arial"/>
              </a:rPr>
              <a:t>Publish</a:t>
            </a:r>
            <a:r>
              <a:rPr b="0" i="0" lang="en-ID" sz="1050" u="none" cap="none" strike="noStrike">
                <a:solidFill>
                  <a:srgbClr val="FFFF00"/>
                </a:solidFill>
                <a:latin typeface="Arial"/>
                <a:ea typeface="Arial"/>
                <a:cs typeface="Arial"/>
                <a:sym typeface="Arial"/>
              </a:rPr>
              <a:t>: On</a:t>
            </a:r>
            <a:endParaRPr b="0" i="0" sz="1050" u="none" cap="none" strike="noStrike">
              <a:solidFill>
                <a:srgbClr val="FFFF00"/>
              </a:solidFill>
              <a:latin typeface="Arial"/>
              <a:ea typeface="Arial"/>
              <a:cs typeface="Arial"/>
              <a:sym typeface="Arial"/>
            </a:endParaRPr>
          </a:p>
        </p:txBody>
      </p:sp>
      <p:pic>
        <p:nvPicPr>
          <p:cNvPr id="308" name="Google Shape;308;g38876f43ade_0_212"/>
          <p:cNvPicPr preferRelativeResize="0"/>
          <p:nvPr/>
        </p:nvPicPr>
        <p:blipFill rotWithShape="1">
          <a:blip r:embed="rId4">
            <a:alphaModFix/>
          </a:blip>
          <a:srcRect b="0" l="0" r="0" t="0"/>
          <a:stretch/>
        </p:blipFill>
        <p:spPr>
          <a:xfrm>
            <a:off x="7495608" y="3524754"/>
            <a:ext cx="1505046" cy="864778"/>
          </a:xfrm>
          <a:prstGeom prst="rect">
            <a:avLst/>
          </a:prstGeom>
          <a:noFill/>
          <a:ln>
            <a:noFill/>
          </a:ln>
        </p:spPr>
      </p:pic>
      <p:pic>
        <p:nvPicPr>
          <p:cNvPr descr="Software" id="309" name="Google Shape;309;g38876f43ade_0_212"/>
          <p:cNvPicPr preferRelativeResize="0"/>
          <p:nvPr/>
        </p:nvPicPr>
        <p:blipFill rotWithShape="1">
          <a:blip r:embed="rId5">
            <a:alphaModFix/>
          </a:blip>
          <a:srcRect b="0" l="0" r="0" t="0"/>
          <a:stretch/>
        </p:blipFill>
        <p:spPr>
          <a:xfrm>
            <a:off x="4442681" y="2185675"/>
            <a:ext cx="504046" cy="591706"/>
          </a:xfrm>
          <a:prstGeom prst="rect">
            <a:avLst/>
          </a:prstGeom>
          <a:noFill/>
          <a:ln>
            <a:noFill/>
          </a:ln>
        </p:spPr>
      </p:pic>
      <p:pic>
        <p:nvPicPr>
          <p:cNvPr descr="My First Python app Desktop using Tkinter | by Firhanmaulanarusli | Medium" id="310" name="Google Shape;310;g38876f43ade_0_212"/>
          <p:cNvPicPr preferRelativeResize="0"/>
          <p:nvPr/>
        </p:nvPicPr>
        <p:blipFill rotWithShape="1">
          <a:blip r:embed="rId6">
            <a:alphaModFix/>
          </a:blip>
          <a:srcRect b="0" l="0" r="0" t="0"/>
          <a:stretch/>
        </p:blipFill>
        <p:spPr>
          <a:xfrm>
            <a:off x="7710227" y="2078926"/>
            <a:ext cx="914399" cy="549985"/>
          </a:xfrm>
          <a:prstGeom prst="rect">
            <a:avLst/>
          </a:prstGeom>
          <a:noFill/>
          <a:ln>
            <a:noFill/>
          </a:ln>
        </p:spPr>
      </p:pic>
      <p:pic>
        <p:nvPicPr>
          <p:cNvPr id="311" name="Google Shape;311;g38876f43ade_0_212"/>
          <p:cNvPicPr preferRelativeResize="0"/>
          <p:nvPr/>
        </p:nvPicPr>
        <p:blipFill rotWithShape="1">
          <a:blip r:embed="rId7">
            <a:alphaModFix/>
          </a:blip>
          <a:srcRect b="0" l="0" r="0" t="0"/>
          <a:stretch/>
        </p:blipFill>
        <p:spPr>
          <a:xfrm>
            <a:off x="334459" y="2653565"/>
            <a:ext cx="1746520" cy="179415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0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0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0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0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g38876f43ade_0_2182"/>
          <p:cNvSpPr txBox="1"/>
          <p:nvPr>
            <p:ph type="title"/>
          </p:nvPr>
        </p:nvSpPr>
        <p:spPr>
          <a:xfrm>
            <a:off x="715100" y="448056"/>
            <a:ext cx="4046700" cy="576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pic>
        <p:nvPicPr>
          <p:cNvPr id="318" name="Google Shape;318;g38876f43ade_0_2182"/>
          <p:cNvPicPr preferRelativeResize="0"/>
          <p:nvPr/>
        </p:nvPicPr>
        <p:blipFill>
          <a:blip r:embed="rId3">
            <a:alphaModFix/>
          </a:blip>
          <a:stretch>
            <a:fillRect/>
          </a:stretch>
        </p:blipFill>
        <p:spPr>
          <a:xfrm>
            <a:off x="444700" y="1017713"/>
            <a:ext cx="8254597" cy="3820976"/>
          </a:xfrm>
          <a:prstGeom prst="rect">
            <a:avLst/>
          </a:prstGeom>
          <a:noFill/>
          <a:ln>
            <a:noFill/>
          </a:ln>
        </p:spPr>
      </p:pic>
      <p:sp>
        <p:nvSpPr>
          <p:cNvPr id="319" name="Google Shape;319;g38876f43ade_0_2182"/>
          <p:cNvSpPr txBox="1"/>
          <p:nvPr>
            <p:ph type="title"/>
          </p:nvPr>
        </p:nvSpPr>
        <p:spPr>
          <a:xfrm>
            <a:off x="311700" y="445025"/>
            <a:ext cx="8520600" cy="572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SzPts val="990"/>
              <a:buNone/>
            </a:pPr>
            <a:r>
              <a:rPr lang="en-ID" sz="2400">
                <a:solidFill>
                  <a:schemeClr val="dk1"/>
                </a:solidFill>
              </a:rPr>
              <a:t>S</a:t>
            </a:r>
            <a:r>
              <a:rPr lang="en-ID" sz="2400">
                <a:solidFill>
                  <a:schemeClr val="dk1"/>
                </a:solidFill>
              </a:rPr>
              <a:t>martphone sensors &amp; phyphox</a:t>
            </a:r>
            <a:endParaRPr sz="2400">
              <a:solidFill>
                <a:schemeClr val="dk1"/>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g38876f43ade_0_2189"/>
          <p:cNvSpPr txBox="1"/>
          <p:nvPr>
            <p:ph type="title"/>
          </p:nvPr>
        </p:nvSpPr>
        <p:spPr>
          <a:xfrm>
            <a:off x="715100" y="448056"/>
            <a:ext cx="4046700" cy="576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g38876f43ade_0_2189"/>
          <p:cNvSpPr txBox="1"/>
          <p:nvPr>
            <p:ph type="title"/>
          </p:nvPr>
        </p:nvSpPr>
        <p:spPr>
          <a:xfrm>
            <a:off x="311700" y="445025"/>
            <a:ext cx="8520600" cy="572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SzPts val="990"/>
              <a:buNone/>
            </a:pPr>
            <a:r>
              <a:rPr lang="en-ID" sz="2400">
                <a:solidFill>
                  <a:schemeClr val="dk1"/>
                </a:solidFill>
              </a:rPr>
              <a:t>S</a:t>
            </a:r>
            <a:r>
              <a:rPr lang="en-ID" sz="2400">
                <a:solidFill>
                  <a:schemeClr val="dk1"/>
                </a:solidFill>
              </a:rPr>
              <a:t>martphone camera dan ip webcam</a:t>
            </a:r>
            <a:endParaRPr sz="2400">
              <a:solidFill>
                <a:schemeClr val="dk1"/>
              </a:solidFill>
            </a:endParaRPr>
          </a:p>
        </p:txBody>
      </p:sp>
      <p:pic>
        <p:nvPicPr>
          <p:cNvPr id="327" name="Google Shape;327;g38876f43ade_0_2189"/>
          <p:cNvPicPr preferRelativeResize="0"/>
          <p:nvPr/>
        </p:nvPicPr>
        <p:blipFill>
          <a:blip r:embed="rId3">
            <a:alphaModFix/>
          </a:blip>
          <a:stretch>
            <a:fillRect/>
          </a:stretch>
        </p:blipFill>
        <p:spPr>
          <a:xfrm>
            <a:off x="659325" y="1009391"/>
            <a:ext cx="7825357" cy="38209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g38876f43ade_0_338"/>
          <p:cNvSpPr txBox="1"/>
          <p:nvPr>
            <p:ph type="title"/>
          </p:nvPr>
        </p:nvSpPr>
        <p:spPr>
          <a:xfrm>
            <a:off x="723900" y="2639151"/>
            <a:ext cx="7696200" cy="131010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Clr>
                <a:schemeClr val="lt1"/>
              </a:buClr>
              <a:buSzPts val="5400"/>
              <a:buFont typeface="Space Mono"/>
              <a:buNone/>
            </a:pPr>
            <a:r>
              <a:rPr lang="en-ID" sz="6000"/>
              <a:t>4</a:t>
            </a:r>
            <a:endParaRPr sz="6000"/>
          </a:p>
          <a:p>
            <a:pPr indent="0" lvl="0" marL="0" rtl="0" algn="ctr">
              <a:lnSpc>
                <a:spcPct val="90000"/>
              </a:lnSpc>
              <a:spcBef>
                <a:spcPts val="0"/>
              </a:spcBef>
              <a:spcAft>
                <a:spcPts val="0"/>
              </a:spcAft>
              <a:buClr>
                <a:schemeClr val="lt1"/>
              </a:buClr>
              <a:buSzPts val="5400"/>
              <a:buFont typeface="Space Mono"/>
              <a:buNone/>
            </a:pPr>
            <a:r>
              <a:t/>
            </a:r>
            <a:endParaRPr sz="6000"/>
          </a:p>
          <a:p>
            <a:pPr indent="0" lvl="0" marL="0" rtl="0" algn="ctr">
              <a:lnSpc>
                <a:spcPct val="90000"/>
              </a:lnSpc>
              <a:spcBef>
                <a:spcPts val="0"/>
              </a:spcBef>
              <a:spcAft>
                <a:spcPts val="0"/>
              </a:spcAft>
              <a:buClr>
                <a:schemeClr val="lt1"/>
              </a:buClr>
              <a:buSzPts val="5400"/>
              <a:buFont typeface="Space Mono"/>
              <a:buNone/>
            </a:pPr>
            <a:r>
              <a:rPr lang="en-ID" sz="3600"/>
              <a:t>Penyimpanan &amp; Visualisasi</a:t>
            </a:r>
            <a:endParaRPr sz="3600"/>
          </a:p>
        </p:txBody>
      </p:sp>
      <p:pic>
        <p:nvPicPr>
          <p:cNvPr descr="Forma&#10;&#10;Descripción generada automáticamente" id="333" name="Google Shape;333;g38876f43ade_0_338"/>
          <p:cNvPicPr preferRelativeResize="0"/>
          <p:nvPr/>
        </p:nvPicPr>
        <p:blipFill rotWithShape="1">
          <a:blip r:embed="rId3">
            <a:alphaModFix/>
          </a:blip>
          <a:srcRect b="0" l="0" r="0" t="0"/>
          <a:stretch/>
        </p:blipFill>
        <p:spPr>
          <a:xfrm flipH="1">
            <a:off x="7549585" y="4089675"/>
            <a:ext cx="3322319" cy="880771"/>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332"/>
                                        </p:tgtEl>
                                        <p:attrNameLst>
                                          <p:attrName>style.visibility</p:attrName>
                                        </p:attrNameLst>
                                      </p:cBhvr>
                                      <p:to>
                                        <p:strVal val="visible"/>
                                      </p:to>
                                    </p:set>
                                    <p:animEffect filter="fade" transition="in">
                                      <p:cBhvr>
                                        <p:cTn dur="500"/>
                                        <p:tgtEl>
                                          <p:spTgt spid="33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g38876f43ade_0_362"/>
          <p:cNvSpPr txBox="1"/>
          <p:nvPr>
            <p:ph type="title"/>
          </p:nvPr>
        </p:nvSpPr>
        <p:spPr>
          <a:xfrm>
            <a:off x="723900" y="552450"/>
            <a:ext cx="7696200" cy="7155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ID"/>
              <a:t>Penyimpanan &amp; Visualisasi</a:t>
            </a:r>
            <a:endParaRPr/>
          </a:p>
        </p:txBody>
      </p:sp>
      <p:sp>
        <p:nvSpPr>
          <p:cNvPr id="340" name="Google Shape;340;g38876f43ade_0_362"/>
          <p:cNvSpPr txBox="1"/>
          <p:nvPr>
            <p:ph idx="1" type="body"/>
          </p:nvPr>
        </p:nvSpPr>
        <p:spPr>
          <a:xfrm>
            <a:off x="615025" y="1416500"/>
            <a:ext cx="7914000" cy="3395700"/>
          </a:xfrm>
          <a:prstGeom prst="rect">
            <a:avLst/>
          </a:prstGeom>
        </p:spPr>
        <p:txBody>
          <a:bodyPr anchorCtr="0" anchor="t" bIns="45700" lIns="91425" spcFirstLastPara="1" rIns="91425" wrap="square" tIns="45700">
            <a:noAutofit/>
          </a:bodyPr>
          <a:lstStyle/>
          <a:p>
            <a:pPr indent="0" lvl="0" marL="0" rtl="0" algn="just">
              <a:lnSpc>
                <a:spcPct val="115000"/>
              </a:lnSpc>
              <a:spcBef>
                <a:spcPts val="0"/>
              </a:spcBef>
              <a:spcAft>
                <a:spcPts val="0"/>
              </a:spcAft>
              <a:buNone/>
            </a:pPr>
            <a:r>
              <a:rPr b="1" lang="en-ID" sz="1700">
                <a:latin typeface="Arial"/>
                <a:ea typeface="Arial"/>
                <a:cs typeface="Arial"/>
                <a:sym typeface="Arial"/>
              </a:rPr>
              <a:t>Tujuan </a:t>
            </a:r>
            <a:r>
              <a:rPr lang="en-ID" sz="1700">
                <a:latin typeface="Arial"/>
                <a:ea typeface="Arial"/>
                <a:cs typeface="Arial"/>
                <a:sym typeface="Arial"/>
              </a:rPr>
              <a:t>penyimpan telemetri secara umum untuk </a:t>
            </a:r>
            <a:r>
              <a:rPr b="1" lang="en-ID" sz="1700">
                <a:latin typeface="Arial"/>
                <a:ea typeface="Arial"/>
                <a:cs typeface="Arial"/>
                <a:sym typeface="Arial"/>
              </a:rPr>
              <a:t>riwayat</a:t>
            </a:r>
            <a:r>
              <a:rPr lang="en-ID" sz="1700">
                <a:latin typeface="Arial"/>
                <a:ea typeface="Arial"/>
                <a:cs typeface="Arial"/>
                <a:sym typeface="Arial"/>
              </a:rPr>
              <a:t>, </a:t>
            </a:r>
            <a:r>
              <a:rPr b="1" lang="en-ID" sz="1700">
                <a:latin typeface="Arial"/>
                <a:ea typeface="Arial"/>
                <a:cs typeface="Arial"/>
                <a:sym typeface="Arial"/>
              </a:rPr>
              <a:t>analitik</a:t>
            </a:r>
            <a:r>
              <a:rPr lang="en-ID" sz="1700">
                <a:latin typeface="Arial"/>
                <a:ea typeface="Arial"/>
                <a:cs typeface="Arial"/>
                <a:sym typeface="Arial"/>
              </a:rPr>
              <a:t>, </a:t>
            </a:r>
            <a:r>
              <a:rPr b="1" lang="en-ID" sz="1700">
                <a:latin typeface="Arial"/>
                <a:ea typeface="Arial"/>
                <a:cs typeface="Arial"/>
                <a:sym typeface="Arial"/>
              </a:rPr>
              <a:t>audit</a:t>
            </a:r>
            <a:r>
              <a:rPr lang="en-ID" sz="1700">
                <a:latin typeface="Arial"/>
                <a:ea typeface="Arial"/>
                <a:cs typeface="Arial"/>
                <a:sym typeface="Arial"/>
              </a:rPr>
              <a:t>, dan </a:t>
            </a:r>
            <a:r>
              <a:rPr b="1" lang="en-ID" sz="1700">
                <a:latin typeface="Arial"/>
                <a:ea typeface="Arial"/>
                <a:cs typeface="Arial"/>
                <a:sym typeface="Arial"/>
              </a:rPr>
              <a:t>pelatihan model</a:t>
            </a:r>
            <a:r>
              <a:rPr lang="en-ID" sz="1700">
                <a:latin typeface="Arial"/>
                <a:ea typeface="Arial"/>
                <a:cs typeface="Arial"/>
                <a:sym typeface="Arial"/>
              </a:rPr>
              <a:t>; selain itu juga berguna untuk menampilkan (</a:t>
            </a:r>
            <a:r>
              <a:rPr b="1" lang="en-ID" sz="1700">
                <a:latin typeface="Arial"/>
                <a:ea typeface="Arial"/>
                <a:cs typeface="Arial"/>
                <a:sym typeface="Arial"/>
              </a:rPr>
              <a:t>visualisasi</a:t>
            </a:r>
            <a:r>
              <a:rPr lang="en-ID" sz="1700">
                <a:latin typeface="Arial"/>
                <a:ea typeface="Arial"/>
                <a:cs typeface="Arial"/>
                <a:sym typeface="Arial"/>
              </a:rPr>
              <a:t>) data secara </a:t>
            </a:r>
            <a:r>
              <a:rPr b="1" lang="en-ID" sz="1700">
                <a:latin typeface="Arial"/>
                <a:ea typeface="Arial"/>
                <a:cs typeface="Arial"/>
                <a:sym typeface="Arial"/>
              </a:rPr>
              <a:t>real-time</a:t>
            </a:r>
            <a:r>
              <a:rPr lang="en-ID" sz="1700">
                <a:latin typeface="Arial"/>
                <a:ea typeface="Arial"/>
                <a:cs typeface="Arial"/>
                <a:sym typeface="Arial"/>
              </a:rPr>
              <a:t> dan </a:t>
            </a:r>
            <a:r>
              <a:rPr b="1" lang="en-ID" sz="1700">
                <a:latin typeface="Arial"/>
                <a:ea typeface="Arial"/>
                <a:cs typeface="Arial"/>
                <a:sym typeface="Arial"/>
              </a:rPr>
              <a:t>historis</a:t>
            </a:r>
            <a:r>
              <a:rPr lang="en-ID" sz="1700">
                <a:latin typeface="Arial"/>
                <a:ea typeface="Arial"/>
                <a:cs typeface="Arial"/>
                <a:sym typeface="Arial"/>
              </a:rPr>
              <a:t> bagi operator.</a:t>
            </a:r>
            <a:endParaRPr sz="1700">
              <a:latin typeface="Arial"/>
              <a:ea typeface="Arial"/>
              <a:cs typeface="Arial"/>
              <a:sym typeface="Arial"/>
            </a:endParaRPr>
          </a:p>
          <a:p>
            <a:pPr indent="0" lvl="0" marL="0" rtl="0" algn="just">
              <a:lnSpc>
                <a:spcPct val="150000"/>
              </a:lnSpc>
              <a:spcBef>
                <a:spcPts val="750"/>
              </a:spcBef>
              <a:spcAft>
                <a:spcPts val="0"/>
              </a:spcAft>
              <a:buNone/>
            </a:pPr>
            <a:r>
              <a:t/>
            </a:r>
            <a:endParaRPr sz="1700">
              <a:latin typeface="Arial"/>
              <a:ea typeface="Arial"/>
              <a:cs typeface="Arial"/>
              <a:sym typeface="Arial"/>
            </a:endParaRPr>
          </a:p>
        </p:txBody>
      </p:sp>
      <p:pic>
        <p:nvPicPr>
          <p:cNvPr id="341" name="Google Shape;341;g38876f43ade_0_362"/>
          <p:cNvPicPr preferRelativeResize="0"/>
          <p:nvPr/>
        </p:nvPicPr>
        <p:blipFill>
          <a:blip r:embed="rId3">
            <a:alphaModFix/>
          </a:blip>
          <a:stretch>
            <a:fillRect/>
          </a:stretch>
        </p:blipFill>
        <p:spPr>
          <a:xfrm>
            <a:off x="1356200" y="2492250"/>
            <a:ext cx="6431599" cy="24668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g38876f43ade_0_385"/>
          <p:cNvSpPr txBox="1"/>
          <p:nvPr>
            <p:ph type="title"/>
          </p:nvPr>
        </p:nvSpPr>
        <p:spPr>
          <a:xfrm>
            <a:off x="723900" y="552450"/>
            <a:ext cx="7696200" cy="7155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ID"/>
              <a:t>Penyimpanan &amp; Visualisasi</a:t>
            </a:r>
            <a:endParaRPr/>
          </a:p>
        </p:txBody>
      </p:sp>
      <p:sp>
        <p:nvSpPr>
          <p:cNvPr id="348" name="Google Shape;348;g38876f43ade_0_385"/>
          <p:cNvSpPr txBox="1"/>
          <p:nvPr>
            <p:ph idx="1" type="body"/>
          </p:nvPr>
        </p:nvSpPr>
        <p:spPr>
          <a:xfrm>
            <a:off x="615025" y="1416500"/>
            <a:ext cx="7914000" cy="3395700"/>
          </a:xfrm>
          <a:prstGeom prst="rect">
            <a:avLst/>
          </a:prstGeom>
        </p:spPr>
        <p:txBody>
          <a:bodyPr anchorCtr="0" anchor="t" bIns="45700" lIns="91425" spcFirstLastPara="1" rIns="91425" wrap="square" tIns="45700">
            <a:noAutofit/>
          </a:bodyPr>
          <a:lstStyle/>
          <a:p>
            <a:pPr indent="0" lvl="0" marL="0" rtl="0" algn="just">
              <a:lnSpc>
                <a:spcPct val="150000"/>
              </a:lnSpc>
              <a:spcBef>
                <a:spcPts val="750"/>
              </a:spcBef>
              <a:spcAft>
                <a:spcPts val="0"/>
              </a:spcAft>
              <a:buNone/>
            </a:pPr>
            <a:r>
              <a:rPr lang="en-ID" sz="1500">
                <a:latin typeface="Arial"/>
                <a:ea typeface="Arial"/>
                <a:cs typeface="Arial"/>
                <a:sym typeface="Arial"/>
              </a:rPr>
              <a:t>Telemetri historis paling cocok disimpan di </a:t>
            </a:r>
            <a:r>
              <a:rPr b="1" lang="en-ID" sz="1500">
                <a:latin typeface="Arial"/>
                <a:ea typeface="Arial"/>
                <a:cs typeface="Arial"/>
                <a:sym typeface="Arial"/>
              </a:rPr>
              <a:t>time-series database (TSDB)</a:t>
            </a:r>
            <a:r>
              <a:rPr lang="en-ID" sz="1500">
                <a:latin typeface="Arial"/>
                <a:ea typeface="Arial"/>
                <a:cs typeface="Arial"/>
                <a:sym typeface="Arial"/>
              </a:rPr>
              <a:t> seperti </a:t>
            </a:r>
            <a:r>
              <a:rPr b="1" lang="en-ID" sz="1500">
                <a:latin typeface="Arial"/>
                <a:ea typeface="Arial"/>
                <a:cs typeface="Arial"/>
                <a:sym typeface="Arial"/>
              </a:rPr>
              <a:t>InfluxDB</a:t>
            </a:r>
            <a:r>
              <a:rPr lang="en-ID" sz="1500">
                <a:latin typeface="Arial"/>
                <a:ea typeface="Arial"/>
                <a:cs typeface="Arial"/>
                <a:sym typeface="Arial"/>
              </a:rPr>
              <a:t> (tulis/baca cepat, retensi, downsampling). Penyimpanan dapat dilakukan di lingkungan Edge ataupun Cloud sesuai dengan kebutuhan. Namun, Platform Cloud sebagai data center lebih sering digunakan untuk menyimpan data historis dan mengintegrasikan antar data. </a:t>
            </a:r>
            <a:endParaRPr sz="1500">
              <a:latin typeface="Arial"/>
              <a:ea typeface="Arial"/>
              <a:cs typeface="Arial"/>
              <a:sym typeface="Arial"/>
            </a:endParaRPr>
          </a:p>
          <a:p>
            <a:pPr indent="0" lvl="0" marL="0" rtl="0" algn="just">
              <a:lnSpc>
                <a:spcPct val="150000"/>
              </a:lnSpc>
              <a:spcBef>
                <a:spcPts val="750"/>
              </a:spcBef>
              <a:spcAft>
                <a:spcPts val="0"/>
              </a:spcAft>
              <a:buNone/>
            </a:pPr>
            <a:r>
              <a:rPr lang="en-ID" sz="1500">
                <a:latin typeface="Arial"/>
                <a:ea typeface="Arial"/>
                <a:cs typeface="Arial"/>
                <a:sym typeface="Arial"/>
              </a:rPr>
              <a:t>Sedangkan untuk </a:t>
            </a:r>
            <a:r>
              <a:rPr b="1" lang="en-ID" sz="1500">
                <a:latin typeface="Arial"/>
                <a:ea typeface="Arial"/>
                <a:cs typeface="Arial"/>
                <a:sym typeface="Arial"/>
              </a:rPr>
              <a:t>visualisasi</a:t>
            </a:r>
            <a:r>
              <a:rPr lang="en-ID" sz="1500">
                <a:latin typeface="Arial"/>
                <a:ea typeface="Arial"/>
                <a:cs typeface="Arial"/>
                <a:sym typeface="Arial"/>
              </a:rPr>
              <a:t>, banyak platform IoT (termasuk Node-RED) dan software (termasuk TKInter) yang menyajikan </a:t>
            </a:r>
            <a:r>
              <a:rPr b="1" lang="en-ID" sz="1500">
                <a:latin typeface="Arial"/>
                <a:ea typeface="Arial"/>
                <a:cs typeface="Arial"/>
                <a:sym typeface="Arial"/>
              </a:rPr>
              <a:t>dashboard</a:t>
            </a:r>
            <a:r>
              <a:rPr lang="en-ID" sz="1500">
                <a:latin typeface="Arial"/>
                <a:ea typeface="Arial"/>
                <a:cs typeface="Arial"/>
                <a:sym typeface="Arial"/>
              </a:rPr>
              <a:t> berisi panel/kueri yang mengubah data mentah menjadi visual (grafik, gauge, heatmap), lengkap dengan variabel dan transformasi.</a:t>
            </a:r>
            <a:endParaRPr sz="1500">
              <a:latin typeface="Arial"/>
              <a:ea typeface="Arial"/>
              <a:cs typeface="Arial"/>
              <a:sym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g38876f43ade_0_393"/>
          <p:cNvSpPr txBox="1"/>
          <p:nvPr>
            <p:ph type="title"/>
          </p:nvPr>
        </p:nvSpPr>
        <p:spPr>
          <a:xfrm>
            <a:off x="723900" y="552450"/>
            <a:ext cx="7696200" cy="7155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ID"/>
              <a:t>Bentuk Penyimpanan</a:t>
            </a:r>
            <a:endParaRPr/>
          </a:p>
        </p:txBody>
      </p:sp>
      <p:sp>
        <p:nvSpPr>
          <p:cNvPr id="355" name="Google Shape;355;g38876f43ade_0_393"/>
          <p:cNvSpPr txBox="1"/>
          <p:nvPr>
            <p:ph idx="1" type="body"/>
          </p:nvPr>
        </p:nvSpPr>
        <p:spPr>
          <a:xfrm>
            <a:off x="723900" y="1268017"/>
            <a:ext cx="7696200" cy="3323100"/>
          </a:xfrm>
          <a:prstGeom prst="rect">
            <a:avLst/>
          </a:prstGeom>
        </p:spPr>
        <p:txBody>
          <a:bodyPr anchorCtr="0" anchor="t" bIns="45700" lIns="91425" spcFirstLastPara="1" rIns="91425" wrap="square" tIns="45700">
            <a:noAutofit/>
          </a:bodyPr>
          <a:lstStyle/>
          <a:p>
            <a:pPr indent="0" lvl="0" marL="0" rtl="0" algn="l">
              <a:lnSpc>
                <a:spcPct val="115000"/>
              </a:lnSpc>
              <a:spcBef>
                <a:spcPts val="1800"/>
              </a:spcBef>
              <a:spcAft>
                <a:spcPts val="0"/>
              </a:spcAft>
              <a:buNone/>
            </a:pPr>
            <a:r>
              <a:rPr b="1" lang="en-ID" sz="1800">
                <a:latin typeface="Arial"/>
                <a:ea typeface="Arial"/>
                <a:cs typeface="Arial"/>
                <a:sym typeface="Arial"/>
              </a:rPr>
              <a:t>Edge (lokal, dekat sensor)</a:t>
            </a:r>
            <a:endParaRPr b="1" sz="1800">
              <a:latin typeface="Arial"/>
              <a:ea typeface="Arial"/>
              <a:cs typeface="Arial"/>
              <a:sym typeface="Arial"/>
            </a:endParaRPr>
          </a:p>
          <a:p>
            <a:pPr indent="-342900" lvl="0" marL="457200" rtl="0" algn="l">
              <a:lnSpc>
                <a:spcPct val="115000"/>
              </a:lnSpc>
              <a:spcBef>
                <a:spcPts val="1200"/>
              </a:spcBef>
              <a:spcAft>
                <a:spcPts val="0"/>
              </a:spcAft>
              <a:buClr>
                <a:schemeClr val="lt1"/>
              </a:buClr>
              <a:buSzPts val="1800"/>
              <a:buChar char="●"/>
            </a:pPr>
            <a:r>
              <a:rPr b="1" lang="en-ID" sz="1800">
                <a:latin typeface="Arial"/>
                <a:ea typeface="Arial"/>
                <a:cs typeface="Arial"/>
                <a:sym typeface="Arial"/>
              </a:rPr>
              <a:t>Ringan:</a:t>
            </a:r>
            <a:r>
              <a:rPr lang="en-ID" sz="1800">
                <a:latin typeface="Arial"/>
                <a:ea typeface="Arial"/>
                <a:cs typeface="Arial"/>
                <a:sym typeface="Arial"/>
              </a:rPr>
              <a:t> </a:t>
            </a:r>
            <a:r>
              <a:rPr b="1" lang="en-ID" sz="1800">
                <a:latin typeface="Arial"/>
                <a:ea typeface="Arial"/>
                <a:cs typeface="Arial"/>
                <a:sym typeface="Arial"/>
              </a:rPr>
              <a:t>CSV</a:t>
            </a:r>
            <a:r>
              <a:rPr lang="en-ID" sz="1800">
                <a:latin typeface="Arial"/>
                <a:ea typeface="Arial"/>
                <a:cs typeface="Arial"/>
                <a:sym typeface="Arial"/>
              </a:rPr>
              <a:t> (prototipe) dan </a:t>
            </a:r>
            <a:r>
              <a:rPr b="1" lang="en-ID" sz="1800">
                <a:latin typeface="Arial"/>
                <a:ea typeface="Arial"/>
                <a:cs typeface="Arial"/>
                <a:sym typeface="Arial"/>
              </a:rPr>
              <a:t>SQLite</a:t>
            </a:r>
            <a:r>
              <a:rPr lang="en-ID" sz="1800">
                <a:latin typeface="Arial"/>
                <a:ea typeface="Arial"/>
                <a:cs typeface="Arial"/>
                <a:sym typeface="Arial"/>
              </a:rPr>
              <a:t> (satu berkas, stabil).</a:t>
            </a:r>
            <a:endParaRPr sz="1800">
              <a:latin typeface="Arial"/>
              <a:ea typeface="Arial"/>
              <a:cs typeface="Arial"/>
              <a:sym typeface="Arial"/>
            </a:endParaRPr>
          </a:p>
          <a:p>
            <a:pPr indent="-342900" lvl="0" marL="457200" rtl="0" algn="l">
              <a:lnSpc>
                <a:spcPct val="115000"/>
              </a:lnSpc>
              <a:spcBef>
                <a:spcPts val="0"/>
              </a:spcBef>
              <a:spcAft>
                <a:spcPts val="0"/>
              </a:spcAft>
              <a:buClr>
                <a:schemeClr val="lt1"/>
              </a:buClr>
              <a:buSzPts val="1800"/>
              <a:buChar char="●"/>
            </a:pPr>
            <a:r>
              <a:rPr b="1" lang="en-ID" sz="1800">
                <a:latin typeface="Arial"/>
                <a:ea typeface="Arial"/>
                <a:cs typeface="Arial"/>
                <a:sym typeface="Arial"/>
              </a:rPr>
              <a:t>Time-Series DB lokal:</a:t>
            </a:r>
            <a:r>
              <a:rPr lang="en-ID" sz="1800">
                <a:latin typeface="Arial"/>
                <a:ea typeface="Arial"/>
                <a:cs typeface="Arial"/>
                <a:sym typeface="Arial"/>
              </a:rPr>
              <a:t> </a:t>
            </a:r>
            <a:r>
              <a:rPr b="1" lang="en-ID" sz="1800">
                <a:latin typeface="Arial"/>
                <a:ea typeface="Arial"/>
                <a:cs typeface="Arial"/>
                <a:sym typeface="Arial"/>
              </a:rPr>
              <a:t>InfluxDB</a:t>
            </a:r>
            <a:r>
              <a:rPr lang="en-ID" sz="1800">
                <a:latin typeface="Arial"/>
                <a:ea typeface="Arial"/>
                <a:cs typeface="Arial"/>
                <a:sym typeface="Arial"/>
              </a:rPr>
              <a:t> atau </a:t>
            </a:r>
            <a:r>
              <a:rPr b="1" lang="en-ID" sz="1800">
                <a:latin typeface="Arial"/>
                <a:ea typeface="Arial"/>
                <a:cs typeface="Arial"/>
                <a:sym typeface="Arial"/>
              </a:rPr>
              <a:t>TimescaleDB</a:t>
            </a:r>
            <a:r>
              <a:rPr lang="en-ID" sz="1800">
                <a:latin typeface="Arial"/>
                <a:ea typeface="Arial"/>
                <a:cs typeface="Arial"/>
                <a:sym typeface="Arial"/>
              </a:rPr>
              <a:t>.</a:t>
            </a:r>
            <a:endParaRPr sz="1800">
              <a:latin typeface="Arial"/>
              <a:ea typeface="Arial"/>
              <a:cs typeface="Arial"/>
              <a:sym typeface="Arial"/>
            </a:endParaRPr>
          </a:p>
          <a:p>
            <a:pPr indent="-342900" lvl="0" marL="457200" rtl="0" algn="l">
              <a:lnSpc>
                <a:spcPct val="115000"/>
              </a:lnSpc>
              <a:spcBef>
                <a:spcPts val="0"/>
              </a:spcBef>
              <a:spcAft>
                <a:spcPts val="0"/>
              </a:spcAft>
              <a:buClr>
                <a:schemeClr val="lt1"/>
              </a:buClr>
              <a:buSzPts val="1800"/>
              <a:buChar char="●"/>
            </a:pPr>
            <a:r>
              <a:rPr b="1" lang="en-ID" sz="1800">
                <a:latin typeface="Arial"/>
                <a:ea typeface="Arial"/>
                <a:cs typeface="Arial"/>
                <a:sym typeface="Arial"/>
              </a:rPr>
              <a:t>Buffer offline / store-and-forward:</a:t>
            </a:r>
            <a:r>
              <a:rPr lang="en-ID" sz="1800">
                <a:latin typeface="Arial"/>
                <a:ea typeface="Arial"/>
                <a:cs typeface="Arial"/>
                <a:sym typeface="Arial"/>
              </a:rPr>
              <a:t> jika internet putus, data disimpan lokal lalu dikirim ke cloud saat pulih.</a:t>
            </a:r>
            <a:endParaRPr sz="1800">
              <a:latin typeface="Arial"/>
              <a:ea typeface="Arial"/>
              <a:cs typeface="Arial"/>
              <a:sym typeface="Arial"/>
            </a:endParaRPr>
          </a:p>
          <a:p>
            <a:pPr indent="0" lvl="0" marL="0" rtl="0" algn="l">
              <a:lnSpc>
                <a:spcPct val="115000"/>
              </a:lnSpc>
              <a:spcBef>
                <a:spcPts val="1800"/>
              </a:spcBef>
              <a:spcAft>
                <a:spcPts val="0"/>
              </a:spcAft>
              <a:buNone/>
            </a:pPr>
            <a:r>
              <a:rPr b="1" lang="en-ID" sz="1800">
                <a:latin typeface="Arial"/>
                <a:ea typeface="Arial"/>
                <a:cs typeface="Arial"/>
                <a:sym typeface="Arial"/>
              </a:rPr>
              <a:t>Cloud (terkelola &amp; skala besar)</a:t>
            </a:r>
            <a:endParaRPr b="1" sz="1800">
              <a:latin typeface="Arial"/>
              <a:ea typeface="Arial"/>
              <a:cs typeface="Arial"/>
              <a:sym typeface="Arial"/>
            </a:endParaRPr>
          </a:p>
          <a:p>
            <a:pPr indent="-342900" lvl="0" marL="457200" rtl="0" algn="l">
              <a:lnSpc>
                <a:spcPct val="115000"/>
              </a:lnSpc>
              <a:spcBef>
                <a:spcPts val="1200"/>
              </a:spcBef>
              <a:spcAft>
                <a:spcPts val="0"/>
              </a:spcAft>
              <a:buClr>
                <a:schemeClr val="lt1"/>
              </a:buClr>
              <a:buSzPts val="1800"/>
              <a:buChar char="●"/>
            </a:pPr>
            <a:r>
              <a:rPr b="1" lang="en-ID" sz="1800">
                <a:latin typeface="Arial"/>
                <a:ea typeface="Arial"/>
                <a:cs typeface="Arial"/>
                <a:sym typeface="Arial"/>
              </a:rPr>
              <a:t>TSDB/Data Lake:</a:t>
            </a:r>
            <a:r>
              <a:rPr lang="en-ID" sz="1800">
                <a:latin typeface="Arial"/>
                <a:ea typeface="Arial"/>
                <a:cs typeface="Arial"/>
                <a:sym typeface="Arial"/>
              </a:rPr>
              <a:t> InfluxDB Cloud, Timescale Cloud, Bigtable/BigQuery, S3+Parquet, atau layanan hyperscaler.</a:t>
            </a:r>
            <a:endParaRPr sz="18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6"/>
          <p:cNvSpPr txBox="1"/>
          <p:nvPr>
            <p:ph type="title"/>
          </p:nvPr>
        </p:nvSpPr>
        <p:spPr>
          <a:xfrm>
            <a:off x="723900" y="552450"/>
            <a:ext cx="7696200" cy="7155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lt1"/>
              </a:buClr>
              <a:buSzPts val="3500"/>
              <a:buFont typeface="Space Mono"/>
              <a:buNone/>
            </a:pPr>
            <a:r>
              <a:rPr lang="en-ID"/>
              <a:t>TOPIK PERTEMUAN</a:t>
            </a:r>
            <a:endParaRPr/>
          </a:p>
        </p:txBody>
      </p:sp>
      <p:graphicFrame>
        <p:nvGraphicFramePr>
          <p:cNvPr id="136" name="Google Shape;136;p6"/>
          <p:cNvGraphicFramePr/>
          <p:nvPr/>
        </p:nvGraphicFramePr>
        <p:xfrm>
          <a:off x="604630" y="1285699"/>
          <a:ext cx="3000000" cy="3000000"/>
        </p:xfrm>
        <a:graphic>
          <a:graphicData uri="http://schemas.openxmlformats.org/drawingml/2006/table">
            <a:tbl>
              <a:tblPr>
                <a:noFill/>
                <a:tableStyleId>{FA23CB49-112B-4C92-81F3-2B3C88B577B2}</a:tableStyleId>
              </a:tblPr>
              <a:tblGrid>
                <a:gridCol w="3488750"/>
              </a:tblGrid>
              <a:tr h="1394225">
                <a:tc>
                  <a:txBody>
                    <a:bodyPr/>
                    <a:lstStyle/>
                    <a:p>
                      <a:pPr indent="0" lvl="0" marL="0" marR="0" rtl="0" algn="l">
                        <a:lnSpc>
                          <a:spcPct val="100000"/>
                        </a:lnSpc>
                        <a:spcBef>
                          <a:spcPts val="0"/>
                        </a:spcBef>
                        <a:spcAft>
                          <a:spcPts val="0"/>
                        </a:spcAft>
                        <a:buClr>
                          <a:srgbClr val="000000"/>
                        </a:buClr>
                        <a:buSzPts val="1100"/>
                        <a:buFont typeface="Arial"/>
                        <a:buNone/>
                      </a:pPr>
                      <a:r>
                        <a:rPr lang="en-ID" sz="1100" u="none" cap="none" strike="noStrike">
                          <a:solidFill>
                            <a:schemeClr val="lt1"/>
                          </a:solidFill>
                          <a:latin typeface="Roboto"/>
                          <a:ea typeface="Roboto"/>
                          <a:cs typeface="Roboto"/>
                          <a:sym typeface="Roboto"/>
                        </a:rPr>
                        <a:t>1. [Was] IoT sebagai Enabler Industri 4.0</a:t>
                      </a:r>
                      <a:endParaRPr sz="1100" u="none" cap="none" strike="noStrike">
                        <a:solidFill>
                          <a:schemeClr val="lt1"/>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100"/>
                        <a:buFont typeface="Arial"/>
                        <a:buNone/>
                      </a:pPr>
                      <a:r>
                        <a:rPr lang="en-ID" sz="1100" u="none" cap="none" strike="noStrike">
                          <a:solidFill>
                            <a:schemeClr val="lt1"/>
                          </a:solidFill>
                          <a:latin typeface="Roboto"/>
                          <a:ea typeface="Roboto"/>
                          <a:cs typeface="Roboto"/>
                          <a:sym typeface="Roboto"/>
                        </a:rPr>
                        <a:t>2. [Was] Pemrograman IoT</a:t>
                      </a:r>
                      <a:endParaRPr/>
                    </a:p>
                    <a:p>
                      <a:pPr indent="0" lvl="0" marL="0" marR="0" rtl="0" algn="l">
                        <a:lnSpc>
                          <a:spcPct val="100000"/>
                        </a:lnSpc>
                        <a:spcBef>
                          <a:spcPts val="0"/>
                        </a:spcBef>
                        <a:spcAft>
                          <a:spcPts val="0"/>
                        </a:spcAft>
                        <a:buClr>
                          <a:srgbClr val="000000"/>
                        </a:buClr>
                        <a:buSzPts val="1100"/>
                        <a:buFont typeface="Arial"/>
                        <a:buNone/>
                      </a:pPr>
                      <a:r>
                        <a:rPr lang="en-ID" sz="1100" u="none" cap="none" strike="noStrike">
                          <a:solidFill>
                            <a:srgbClr val="FFFF00"/>
                          </a:solidFill>
                          <a:latin typeface="Roboto"/>
                          <a:ea typeface="Roboto"/>
                          <a:cs typeface="Roboto"/>
                          <a:sym typeface="Roboto"/>
                        </a:rPr>
                        <a:t>3. </a:t>
                      </a:r>
                      <a:r>
                        <a:rPr lang="en-ID" sz="1100" u="none" cap="none" strike="noStrike">
                          <a:solidFill>
                            <a:schemeClr val="lt1"/>
                          </a:solidFill>
                          <a:latin typeface="Roboto"/>
                          <a:ea typeface="Roboto"/>
                          <a:cs typeface="Roboto"/>
                          <a:sym typeface="Roboto"/>
                        </a:rPr>
                        <a:t>[Was] </a:t>
                      </a:r>
                      <a:r>
                        <a:rPr lang="en-ID" sz="1100" u="none" cap="none" strike="noStrike">
                          <a:solidFill>
                            <a:srgbClr val="FFFF00"/>
                          </a:solidFill>
                          <a:latin typeface="Roboto"/>
                          <a:ea typeface="Roboto"/>
                          <a:cs typeface="Roboto"/>
                          <a:sym typeface="Roboto"/>
                        </a:rPr>
                        <a:t>Proyek 1: Kontrol Led</a:t>
                      </a:r>
                      <a:endParaRPr sz="1100" u="none" cap="none" strike="noStrike">
                        <a:solidFill>
                          <a:srgbClr val="FFFF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100"/>
                        <a:buFont typeface="Arial"/>
                        <a:buNone/>
                      </a:pPr>
                      <a:r>
                        <a:rPr lang="en-ID" sz="1100" u="none" cap="none" strike="noStrike">
                          <a:solidFill>
                            <a:schemeClr val="lt1"/>
                          </a:solidFill>
                          <a:latin typeface="Roboto"/>
                          <a:ea typeface="Roboto"/>
                          <a:cs typeface="Roboto"/>
                          <a:sym typeface="Roboto"/>
                        </a:rPr>
                        <a:t>4. [Ras] </a:t>
                      </a:r>
                      <a:r>
                        <a:rPr b="0" lang="en-ID" sz="1100" u="none" cap="none" strike="noStrike">
                          <a:solidFill>
                            <a:schemeClr val="lt1"/>
                          </a:solidFill>
                          <a:latin typeface="Roboto"/>
                          <a:ea typeface="Roboto"/>
                          <a:cs typeface="Roboto"/>
                          <a:sym typeface="Roboto"/>
                        </a:rPr>
                        <a:t>Monitoring nilai</a:t>
                      </a:r>
                      <a:r>
                        <a:rPr lang="en-ID" sz="1100" u="none" cap="none" strike="noStrike">
                          <a:solidFill>
                            <a:schemeClr val="lt1"/>
                          </a:solidFill>
                          <a:latin typeface="Roboto"/>
                          <a:ea typeface="Roboto"/>
                          <a:cs typeface="Roboto"/>
                          <a:sym typeface="Roboto"/>
                        </a:rPr>
                        <a:t>  </a:t>
                      </a:r>
                      <a:r>
                        <a:rPr b="1" lang="en-ID" sz="1100">
                          <a:solidFill>
                            <a:srgbClr val="A0F39E"/>
                          </a:solidFill>
                          <a:latin typeface="Roboto"/>
                          <a:ea typeface="Roboto"/>
                          <a:cs typeface="Roboto"/>
                          <a:sym typeface="Roboto"/>
                        </a:rPr>
                        <a:t>← Pertemuan saat ini</a:t>
                      </a:r>
                      <a:endParaRPr b="1">
                        <a:solidFill>
                          <a:srgbClr val="A0F39E"/>
                        </a:solidFill>
                      </a:endParaRPr>
                    </a:p>
                    <a:p>
                      <a:pPr indent="0" lvl="0" marL="0" marR="0" rtl="0" algn="l">
                        <a:lnSpc>
                          <a:spcPct val="100000"/>
                        </a:lnSpc>
                        <a:spcBef>
                          <a:spcPts val="0"/>
                        </a:spcBef>
                        <a:spcAft>
                          <a:spcPts val="0"/>
                        </a:spcAft>
                        <a:buClr>
                          <a:srgbClr val="000000"/>
                        </a:buClr>
                        <a:buSzPts val="1100"/>
                        <a:buFont typeface="Arial"/>
                        <a:buNone/>
                      </a:pPr>
                      <a:r>
                        <a:rPr lang="en-ID" sz="1100" u="none" cap="none" strike="noStrike">
                          <a:solidFill>
                            <a:srgbClr val="FFFF00"/>
                          </a:solidFill>
                          <a:latin typeface="Roboto"/>
                          <a:ea typeface="Roboto"/>
                          <a:cs typeface="Roboto"/>
                          <a:sym typeface="Roboto"/>
                        </a:rPr>
                        <a:t>5. </a:t>
                      </a:r>
                      <a:r>
                        <a:rPr lang="en-ID" sz="1100" u="none" cap="none" strike="noStrike">
                          <a:solidFill>
                            <a:schemeClr val="lt1"/>
                          </a:solidFill>
                          <a:latin typeface="Roboto"/>
                          <a:ea typeface="Roboto"/>
                          <a:cs typeface="Roboto"/>
                          <a:sym typeface="Roboto"/>
                        </a:rPr>
                        <a:t>[Ras] Pengumpulan data</a:t>
                      </a:r>
                      <a:endParaRPr/>
                    </a:p>
                    <a:p>
                      <a:pPr indent="0" lvl="0" marL="0" marR="0" rtl="0" algn="l">
                        <a:lnSpc>
                          <a:spcPct val="100000"/>
                        </a:lnSpc>
                        <a:spcBef>
                          <a:spcPts val="0"/>
                        </a:spcBef>
                        <a:spcAft>
                          <a:spcPts val="0"/>
                        </a:spcAft>
                        <a:buClr>
                          <a:srgbClr val="000000"/>
                        </a:buClr>
                        <a:buSzPts val="1100"/>
                        <a:buFont typeface="Arial"/>
                        <a:buNone/>
                      </a:pPr>
                      <a:r>
                        <a:rPr lang="en-ID" sz="1100" u="none" cap="none" strike="noStrike">
                          <a:solidFill>
                            <a:schemeClr val="lt1"/>
                          </a:solidFill>
                          <a:latin typeface="Roboto"/>
                          <a:ea typeface="Roboto"/>
                          <a:cs typeface="Roboto"/>
                          <a:sym typeface="Roboto"/>
                        </a:rPr>
                        <a:t>6. [Ras] </a:t>
                      </a:r>
                      <a:r>
                        <a:rPr lang="en-ID" sz="1100" u="none" cap="none" strike="noStrike">
                          <a:solidFill>
                            <a:srgbClr val="FFFF00"/>
                          </a:solidFill>
                          <a:latin typeface="Roboto"/>
                          <a:ea typeface="Roboto"/>
                          <a:cs typeface="Roboto"/>
                          <a:sym typeface="Roboto"/>
                        </a:rPr>
                        <a:t>Proyek 2: Monitoring dan DataLogger Suhu </a:t>
                      </a:r>
                      <a:endParaRPr/>
                    </a:p>
                    <a:p>
                      <a:pPr indent="0" lvl="0" marL="0" marR="0" rtl="0" algn="l">
                        <a:lnSpc>
                          <a:spcPct val="100000"/>
                        </a:lnSpc>
                        <a:spcBef>
                          <a:spcPts val="0"/>
                        </a:spcBef>
                        <a:spcAft>
                          <a:spcPts val="0"/>
                        </a:spcAft>
                        <a:buClr>
                          <a:srgbClr val="000000"/>
                        </a:buClr>
                        <a:buSzPts val="1100"/>
                        <a:buFont typeface="Arial"/>
                        <a:buNone/>
                      </a:pPr>
                      <a:r>
                        <a:rPr lang="en-ID" sz="1100" u="none" cap="none" strike="noStrike">
                          <a:solidFill>
                            <a:srgbClr val="FFFF00"/>
                          </a:solidFill>
                          <a:latin typeface="Roboto"/>
                          <a:ea typeface="Roboto"/>
                          <a:cs typeface="Roboto"/>
                          <a:sym typeface="Roboto"/>
                        </a:rPr>
                        <a:t>7. </a:t>
                      </a:r>
                      <a:r>
                        <a:rPr lang="en-ID" sz="1100" u="none" cap="none" strike="noStrike">
                          <a:solidFill>
                            <a:schemeClr val="lt1"/>
                          </a:solidFill>
                          <a:latin typeface="Roboto"/>
                          <a:ea typeface="Roboto"/>
                          <a:cs typeface="Roboto"/>
                          <a:sym typeface="Roboto"/>
                        </a:rPr>
                        <a:t>[Ras] Keamanan Data</a:t>
                      </a:r>
                      <a:endParaRPr/>
                    </a:p>
                    <a:p>
                      <a:pPr indent="0" lvl="0" marL="0" marR="0" rtl="0" algn="l">
                        <a:lnSpc>
                          <a:spcPct val="100000"/>
                        </a:lnSpc>
                        <a:spcBef>
                          <a:spcPts val="0"/>
                        </a:spcBef>
                        <a:spcAft>
                          <a:spcPts val="0"/>
                        </a:spcAft>
                        <a:buClr>
                          <a:srgbClr val="000000"/>
                        </a:buClr>
                        <a:buSzPts val="1100"/>
                        <a:buFont typeface="Arial"/>
                        <a:buNone/>
                      </a:pPr>
                      <a:r>
                        <a:rPr lang="en-ID" sz="1100" u="none" cap="none" strike="noStrike">
                          <a:solidFill>
                            <a:schemeClr val="lt1"/>
                          </a:solidFill>
                          <a:latin typeface="Roboto"/>
                          <a:ea typeface="Roboto"/>
                          <a:cs typeface="Roboto"/>
                          <a:sym typeface="Roboto"/>
                        </a:rPr>
                        <a:t>8. UTS (tertulis)</a:t>
                      </a:r>
                      <a:endParaRPr/>
                    </a:p>
                  </a:txBody>
                  <a:tcPr marT="91425" marB="91425" marR="91425" marL="91425"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r>
            </a:tbl>
          </a:graphicData>
        </a:graphic>
      </p:graphicFrame>
      <p:pic>
        <p:nvPicPr>
          <p:cNvPr descr="Forma&#10;&#10;Descripción generada automáticamente" id="137" name="Google Shape;137;p6"/>
          <p:cNvPicPr preferRelativeResize="0"/>
          <p:nvPr/>
        </p:nvPicPr>
        <p:blipFill rotWithShape="1">
          <a:blip r:embed="rId3">
            <a:alphaModFix/>
          </a:blip>
          <a:srcRect b="0" l="0" r="0" t="0"/>
          <a:stretch/>
        </p:blipFill>
        <p:spPr>
          <a:xfrm>
            <a:off x="7795260" y="-174400"/>
            <a:ext cx="3322319" cy="880771"/>
          </a:xfrm>
          <a:prstGeom prst="rect">
            <a:avLst/>
          </a:prstGeom>
          <a:noFill/>
          <a:ln>
            <a:noFill/>
          </a:ln>
        </p:spPr>
      </p:pic>
      <p:pic>
        <p:nvPicPr>
          <p:cNvPr descr="Imagen que contiene luz, puesta de sol, caminando, sol&#10;&#10;Descripción generada automáticamente" id="138" name="Google Shape;138;p6"/>
          <p:cNvPicPr preferRelativeResize="0"/>
          <p:nvPr/>
        </p:nvPicPr>
        <p:blipFill rotWithShape="1">
          <a:blip r:embed="rId4">
            <a:alphaModFix/>
          </a:blip>
          <a:srcRect b="0" l="0" r="0" t="0"/>
          <a:stretch/>
        </p:blipFill>
        <p:spPr>
          <a:xfrm>
            <a:off x="-358140" y="172332"/>
            <a:ext cx="1340902" cy="315348"/>
          </a:xfrm>
          <a:prstGeom prst="rect">
            <a:avLst/>
          </a:prstGeom>
          <a:noFill/>
          <a:ln>
            <a:noFill/>
          </a:ln>
        </p:spPr>
      </p:pic>
      <p:pic>
        <p:nvPicPr>
          <p:cNvPr descr="Universitas Diponegoro | Land Portal" id="139" name="Google Shape;139;p6"/>
          <p:cNvPicPr preferRelativeResize="0"/>
          <p:nvPr/>
        </p:nvPicPr>
        <p:blipFill rotWithShape="1">
          <a:blip r:embed="rId5">
            <a:alphaModFix/>
          </a:blip>
          <a:srcRect b="0" l="0" r="0" t="0"/>
          <a:stretch/>
        </p:blipFill>
        <p:spPr>
          <a:xfrm>
            <a:off x="-111593" y="4580146"/>
            <a:ext cx="847808" cy="445983"/>
          </a:xfrm>
          <a:prstGeom prst="rect">
            <a:avLst/>
          </a:prstGeom>
          <a:noFill/>
          <a:ln>
            <a:noFill/>
          </a:ln>
        </p:spPr>
      </p:pic>
      <p:graphicFrame>
        <p:nvGraphicFramePr>
          <p:cNvPr id="140" name="Google Shape;140;p6"/>
          <p:cNvGraphicFramePr/>
          <p:nvPr/>
        </p:nvGraphicFramePr>
        <p:xfrm>
          <a:off x="4329532" y="1292577"/>
          <a:ext cx="3000000" cy="3000000"/>
        </p:xfrm>
        <a:graphic>
          <a:graphicData uri="http://schemas.openxmlformats.org/drawingml/2006/table">
            <a:tbl>
              <a:tblPr>
                <a:noFill/>
                <a:tableStyleId>{FA23CB49-112B-4C92-81F3-2B3C88B577B2}</a:tableStyleId>
              </a:tblPr>
              <a:tblGrid>
                <a:gridCol w="3681200"/>
              </a:tblGrid>
              <a:tr h="1514875">
                <a:tc>
                  <a:txBody>
                    <a:bodyPr/>
                    <a:lstStyle/>
                    <a:p>
                      <a:pPr indent="0" lvl="0" marL="0" marR="0" rtl="0" algn="l">
                        <a:lnSpc>
                          <a:spcPct val="100000"/>
                        </a:lnSpc>
                        <a:spcBef>
                          <a:spcPts val="0"/>
                        </a:spcBef>
                        <a:spcAft>
                          <a:spcPts val="0"/>
                        </a:spcAft>
                        <a:buClr>
                          <a:srgbClr val="000000"/>
                        </a:buClr>
                        <a:buSzPts val="1100"/>
                        <a:buFont typeface="Arial"/>
                        <a:buNone/>
                      </a:pPr>
                      <a:r>
                        <a:rPr lang="en-ID" sz="1100" u="none" cap="none" strike="noStrike">
                          <a:solidFill>
                            <a:schemeClr val="lt1"/>
                          </a:solidFill>
                          <a:latin typeface="Roboto"/>
                          <a:ea typeface="Roboto"/>
                          <a:cs typeface="Roboto"/>
                          <a:sym typeface="Roboto"/>
                        </a:rPr>
                        <a:t>9. [Ras] Sistem IoT dua arah</a:t>
                      </a:r>
                      <a:endParaRPr sz="1100" u="none" cap="none" strike="noStrike">
                        <a:solidFill>
                          <a:schemeClr val="lt1"/>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100"/>
                        <a:buFont typeface="Arial"/>
                        <a:buNone/>
                      </a:pPr>
                      <a:r>
                        <a:rPr lang="en-ID" sz="1100" u="none" cap="none" strike="noStrike">
                          <a:solidFill>
                            <a:schemeClr val="lt1"/>
                          </a:solidFill>
                          <a:latin typeface="Roboto"/>
                          <a:ea typeface="Roboto"/>
                          <a:cs typeface="Roboto"/>
                          <a:sym typeface="Roboto"/>
                        </a:rPr>
                        <a:t>10. [Hen] Sistem IoT dengan Multi sensor</a:t>
                      </a:r>
                      <a:endParaRPr sz="1100" u="none" cap="none" strike="noStrike">
                        <a:solidFill>
                          <a:schemeClr val="lt1"/>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100"/>
                        <a:buFont typeface="Arial"/>
                        <a:buNone/>
                      </a:pPr>
                      <a:r>
                        <a:rPr lang="en-ID" sz="1100" u="none" cap="none" strike="noStrike">
                          <a:solidFill>
                            <a:schemeClr val="lt1"/>
                          </a:solidFill>
                          <a:latin typeface="Roboto"/>
                          <a:ea typeface="Roboto"/>
                          <a:cs typeface="Roboto"/>
                          <a:sym typeface="Roboto"/>
                        </a:rPr>
                        <a:t>11. [Hen] </a:t>
                      </a:r>
                      <a:r>
                        <a:rPr lang="en-ID" sz="1100" u="none" cap="none" strike="noStrike">
                          <a:solidFill>
                            <a:srgbClr val="FFFF00"/>
                          </a:solidFill>
                          <a:latin typeface="Roboto"/>
                          <a:ea typeface="Roboto"/>
                          <a:cs typeface="Roboto"/>
                          <a:sym typeface="Roboto"/>
                        </a:rPr>
                        <a:t>Proyek 3: Kontrol dan Monitoring multi sensor </a:t>
                      </a:r>
                      <a:endParaRPr/>
                    </a:p>
                    <a:p>
                      <a:pPr indent="0" lvl="0" marL="0" marR="0" rtl="0" algn="l">
                        <a:lnSpc>
                          <a:spcPct val="100000"/>
                        </a:lnSpc>
                        <a:spcBef>
                          <a:spcPts val="0"/>
                        </a:spcBef>
                        <a:spcAft>
                          <a:spcPts val="0"/>
                        </a:spcAft>
                        <a:buClr>
                          <a:srgbClr val="000000"/>
                        </a:buClr>
                        <a:buSzPts val="1100"/>
                        <a:buFont typeface="Arial"/>
                        <a:buNone/>
                      </a:pPr>
                      <a:r>
                        <a:rPr lang="en-ID" sz="1100" u="none" cap="none" strike="noStrike">
                          <a:solidFill>
                            <a:schemeClr val="lt1"/>
                          </a:solidFill>
                          <a:latin typeface="Roboto"/>
                          <a:ea typeface="Roboto"/>
                          <a:cs typeface="Roboto"/>
                          <a:sym typeface="Roboto"/>
                        </a:rPr>
                        <a:t>12. [Hen] Kecerdasan buatan</a:t>
                      </a:r>
                      <a:endParaRPr sz="1100" u="none" cap="none" strike="noStrike">
                        <a:solidFill>
                          <a:schemeClr val="lt1"/>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100"/>
                        <a:buFont typeface="Arial"/>
                        <a:buNone/>
                      </a:pPr>
                      <a:r>
                        <a:rPr lang="en-ID" sz="1100" u="none" cap="none" strike="noStrike">
                          <a:solidFill>
                            <a:schemeClr val="lt1"/>
                          </a:solidFill>
                          <a:latin typeface="Roboto"/>
                          <a:ea typeface="Roboto"/>
                          <a:cs typeface="Roboto"/>
                          <a:sym typeface="Roboto"/>
                        </a:rPr>
                        <a:t>13. [Hen] </a:t>
                      </a:r>
                      <a:r>
                        <a:rPr lang="en-ID" sz="1100" u="none" cap="none" strike="noStrike">
                          <a:solidFill>
                            <a:srgbClr val="FFFF00"/>
                          </a:solidFill>
                          <a:latin typeface="Roboto"/>
                          <a:ea typeface="Roboto"/>
                          <a:cs typeface="Roboto"/>
                          <a:sym typeface="Roboto"/>
                        </a:rPr>
                        <a:t>Proyek 4: Sistem klasifikasi </a:t>
                      </a:r>
                      <a:endParaRPr sz="1100" u="none" cap="none" strike="noStrike">
                        <a:solidFill>
                          <a:srgbClr val="FFFF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100"/>
                        <a:buFont typeface="Arial"/>
                        <a:buNone/>
                      </a:pPr>
                      <a:r>
                        <a:rPr lang="en-ID" sz="1100" u="none" cap="none" strike="noStrike">
                          <a:solidFill>
                            <a:schemeClr val="lt1"/>
                          </a:solidFill>
                          <a:latin typeface="Roboto"/>
                          <a:ea typeface="Roboto"/>
                          <a:cs typeface="Roboto"/>
                          <a:sym typeface="Roboto"/>
                        </a:rPr>
                        <a:t>14. [Hen] SotA penelitian IoT (*Release Tugas Besar)</a:t>
                      </a:r>
                      <a:endParaRPr/>
                    </a:p>
                    <a:p>
                      <a:pPr indent="0" lvl="0" marL="0" marR="0" rtl="0" algn="l">
                        <a:lnSpc>
                          <a:spcPct val="100000"/>
                        </a:lnSpc>
                        <a:spcBef>
                          <a:spcPts val="0"/>
                        </a:spcBef>
                        <a:spcAft>
                          <a:spcPts val="0"/>
                        </a:spcAft>
                        <a:buClr>
                          <a:srgbClr val="000000"/>
                        </a:buClr>
                        <a:buSzPts val="1100"/>
                        <a:buFont typeface="Arial"/>
                        <a:buNone/>
                      </a:pPr>
                      <a:r>
                        <a:rPr lang="en-ID" sz="1100" u="none" cap="none" strike="noStrike">
                          <a:solidFill>
                            <a:schemeClr val="lt1"/>
                          </a:solidFill>
                          <a:latin typeface="Roboto"/>
                          <a:ea typeface="Roboto"/>
                          <a:cs typeface="Roboto"/>
                          <a:sym typeface="Roboto"/>
                        </a:rPr>
                        <a:t>15. [Hen] Etika IoT </a:t>
                      </a:r>
                      <a:endParaRPr sz="1100" u="none" cap="none" strike="noStrike">
                        <a:solidFill>
                          <a:schemeClr val="lt1"/>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100"/>
                        <a:buFont typeface="Arial"/>
                        <a:buNone/>
                      </a:pPr>
                      <a:r>
                        <a:rPr lang="en-ID" sz="1100" u="none" cap="none" strike="noStrike">
                          <a:solidFill>
                            <a:schemeClr val="lt1"/>
                          </a:solidFill>
                          <a:latin typeface="Roboto"/>
                          <a:ea typeface="Roboto"/>
                          <a:cs typeface="Roboto"/>
                          <a:sym typeface="Roboto"/>
                        </a:rPr>
                        <a:t>16. UAS (*Tugas Besar)</a:t>
                      </a:r>
                      <a:endParaRPr sz="1100" u="none" cap="none" strike="noStrike">
                        <a:solidFill>
                          <a:schemeClr val="lt1"/>
                        </a:solidFill>
                        <a:latin typeface="Roboto"/>
                        <a:ea typeface="Roboto"/>
                        <a:cs typeface="Roboto"/>
                        <a:sym typeface="Roboto"/>
                      </a:endParaRPr>
                    </a:p>
                  </a:txBody>
                  <a:tcPr marT="91425" marB="91425" marR="91425" marL="91425"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r>
            </a:tbl>
          </a:graphicData>
        </a:graphic>
      </p:graphicFrame>
      <p:sp>
        <p:nvSpPr>
          <p:cNvPr id="141" name="Google Shape;141;p6"/>
          <p:cNvSpPr txBox="1"/>
          <p:nvPr/>
        </p:nvSpPr>
        <p:spPr>
          <a:xfrm>
            <a:off x="604630" y="2958915"/>
            <a:ext cx="7986600" cy="939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ID" sz="1100" u="none" cap="none" strike="noStrike">
                <a:solidFill>
                  <a:srgbClr val="FFFF00"/>
                </a:solidFill>
                <a:latin typeface="Arial"/>
                <a:ea typeface="Arial"/>
                <a:cs typeface="Arial"/>
                <a:sym typeface="Arial"/>
              </a:rPr>
              <a:t>Referensi</a:t>
            </a:r>
            <a:r>
              <a:rPr b="0" i="0" lang="en-ID" sz="1100" u="none" cap="none" strike="noStrike">
                <a:solidFill>
                  <a:schemeClr val="lt1"/>
                </a:solidFill>
                <a:latin typeface="Arial"/>
                <a:ea typeface="Arial"/>
                <a:cs typeface="Arial"/>
                <a:sym typeface="Arial"/>
              </a:rPr>
              <a:t>:</a:t>
            </a:r>
            <a:endParaRPr/>
          </a:p>
          <a:p>
            <a:pPr indent="-228600" lvl="0" marL="228600" marR="0" rtl="0" algn="l">
              <a:lnSpc>
                <a:spcPct val="100000"/>
              </a:lnSpc>
              <a:spcBef>
                <a:spcPts val="0"/>
              </a:spcBef>
              <a:spcAft>
                <a:spcPts val="0"/>
              </a:spcAft>
              <a:buClr>
                <a:schemeClr val="lt1"/>
              </a:buClr>
              <a:buSzPts val="1100"/>
              <a:buFont typeface="Arial"/>
              <a:buAutoNum type="arabicPeriod"/>
            </a:pPr>
            <a:r>
              <a:rPr b="0" i="0" lang="en-ID" sz="1100" u="none" cap="none" strike="noStrike">
                <a:solidFill>
                  <a:schemeClr val="lt1"/>
                </a:solidFill>
                <a:latin typeface="Arial"/>
                <a:ea typeface="Arial"/>
                <a:cs typeface="Arial"/>
                <a:sym typeface="Arial"/>
              </a:rPr>
              <a:t>Bahga &amp; Madisetti. 2015. Internet of Things – A Hands-on Approach. Universities Press. India [pdf]</a:t>
            </a:r>
            <a:endParaRPr/>
          </a:p>
          <a:p>
            <a:pPr indent="-228600" lvl="0" marL="228600" marR="0" rtl="0" algn="l">
              <a:lnSpc>
                <a:spcPct val="100000"/>
              </a:lnSpc>
              <a:spcBef>
                <a:spcPts val="0"/>
              </a:spcBef>
              <a:spcAft>
                <a:spcPts val="0"/>
              </a:spcAft>
              <a:buClr>
                <a:schemeClr val="lt1"/>
              </a:buClr>
              <a:buSzPts val="1100"/>
              <a:buFont typeface="Arial"/>
              <a:buAutoNum type="arabicPeriod"/>
            </a:pPr>
            <a:r>
              <a:rPr b="0" i="0" lang="en-ID" sz="1100" u="none" cap="none" strike="noStrike">
                <a:solidFill>
                  <a:schemeClr val="lt1"/>
                </a:solidFill>
                <a:latin typeface="Arial"/>
                <a:ea typeface="Arial"/>
                <a:cs typeface="Arial"/>
                <a:sym typeface="Arial"/>
              </a:rPr>
              <a:t>Greengard. 2021. The Internet of Things. The MIT Press. London, England. [pdf]</a:t>
            </a:r>
            <a:endParaRPr/>
          </a:p>
          <a:p>
            <a:pPr indent="-228600" lvl="0" marL="228600" marR="0" rtl="0" algn="l">
              <a:lnSpc>
                <a:spcPct val="100000"/>
              </a:lnSpc>
              <a:spcBef>
                <a:spcPts val="0"/>
              </a:spcBef>
              <a:spcAft>
                <a:spcPts val="0"/>
              </a:spcAft>
              <a:buClr>
                <a:schemeClr val="lt1"/>
              </a:buClr>
              <a:buSzPts val="1100"/>
              <a:buFont typeface="Arial"/>
              <a:buAutoNum type="arabicPeriod"/>
            </a:pPr>
            <a:r>
              <a:rPr b="0" i="0" lang="en-ID" sz="1100" u="none" cap="none" strike="noStrike">
                <a:solidFill>
                  <a:schemeClr val="lt1"/>
                </a:solidFill>
                <a:latin typeface="Arial"/>
                <a:ea typeface="Arial"/>
                <a:cs typeface="Arial"/>
                <a:sym typeface="Arial"/>
              </a:rPr>
              <a:t>Gondosubroto. 2024. Internet of Things from Scratch. Packt Publishing. Birmingham. [epub]</a:t>
            </a:r>
            <a:endParaRPr/>
          </a:p>
          <a:p>
            <a:pPr indent="-228600" lvl="0" marL="228600" marR="0" rtl="0" algn="l">
              <a:lnSpc>
                <a:spcPct val="100000"/>
              </a:lnSpc>
              <a:spcBef>
                <a:spcPts val="0"/>
              </a:spcBef>
              <a:spcAft>
                <a:spcPts val="0"/>
              </a:spcAft>
              <a:buClr>
                <a:schemeClr val="lt1"/>
              </a:buClr>
              <a:buSzPts val="1100"/>
              <a:buFont typeface="Arial"/>
              <a:buAutoNum type="arabicPeriod"/>
            </a:pPr>
            <a:r>
              <a:rPr b="0" i="0" lang="en-ID" sz="1100" u="none" cap="none" strike="noStrike">
                <a:solidFill>
                  <a:schemeClr val="lt1"/>
                </a:solidFill>
                <a:latin typeface="Arial"/>
                <a:ea typeface="Arial"/>
                <a:cs typeface="Arial"/>
                <a:sym typeface="Arial"/>
              </a:rPr>
              <a:t>Sanjaya. 2025. Eksperimen Virtual Internet of Things ESP32. Bolabot. Bandung. [hard]</a:t>
            </a:r>
            <a:endParaRPr/>
          </a:p>
        </p:txBody>
      </p:sp>
    </p:spTree>
  </p:cSld>
  <p:clrMapOvr>
    <a:masterClrMapping/>
  </p:clrMapOvr>
  <p:transition spd="slow" p14:dur="1500">
    <p:split orient="vert"/>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38"/>
                                        </p:tgtEl>
                                        <p:attrNameLst>
                                          <p:attrName>style.visibility</p:attrName>
                                        </p:attrNameLst>
                                      </p:cBhvr>
                                      <p:to>
                                        <p:strVal val="visible"/>
                                      </p:to>
                                    </p:set>
                                    <p:animEffect filter="fade" transition="in">
                                      <p:cBhvr>
                                        <p:cTn dur="500"/>
                                        <p:tgtEl>
                                          <p:spTgt spid="138"/>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37"/>
                                        </p:tgtEl>
                                        <p:attrNameLst>
                                          <p:attrName>style.visibility</p:attrName>
                                        </p:attrNameLst>
                                      </p:cBhvr>
                                      <p:to>
                                        <p:strVal val="visible"/>
                                      </p:to>
                                    </p:set>
                                    <p:animEffect filter="fade" transition="in">
                                      <p:cBhvr>
                                        <p:cTn dur="500"/>
                                        <p:tgtEl>
                                          <p:spTgt spid="13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g38876f43ade_0_399"/>
          <p:cNvSpPr txBox="1"/>
          <p:nvPr>
            <p:ph type="title"/>
          </p:nvPr>
        </p:nvSpPr>
        <p:spPr>
          <a:xfrm>
            <a:off x="723900" y="552450"/>
            <a:ext cx="7696200" cy="7155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ID"/>
              <a:t>Bentuk Visualisasi</a:t>
            </a:r>
            <a:endParaRPr/>
          </a:p>
        </p:txBody>
      </p:sp>
      <p:sp>
        <p:nvSpPr>
          <p:cNvPr id="362" name="Google Shape;362;g38876f43ade_0_399"/>
          <p:cNvSpPr txBox="1"/>
          <p:nvPr>
            <p:ph idx="1" type="body"/>
          </p:nvPr>
        </p:nvSpPr>
        <p:spPr>
          <a:xfrm>
            <a:off x="723900" y="1506874"/>
            <a:ext cx="7696200" cy="3084300"/>
          </a:xfrm>
          <a:prstGeom prst="rect">
            <a:avLst/>
          </a:prstGeom>
        </p:spPr>
        <p:txBody>
          <a:bodyPr anchorCtr="0" anchor="t" bIns="45700" lIns="91425" spcFirstLastPara="1" rIns="91425" wrap="square" tIns="45700">
            <a:noAutofit/>
          </a:bodyPr>
          <a:lstStyle/>
          <a:p>
            <a:pPr indent="-342900" lvl="0" marL="457200" rtl="0" algn="l">
              <a:lnSpc>
                <a:spcPct val="150000"/>
              </a:lnSpc>
              <a:spcBef>
                <a:spcPts val="1200"/>
              </a:spcBef>
              <a:spcAft>
                <a:spcPts val="0"/>
              </a:spcAft>
              <a:buClr>
                <a:schemeClr val="lt1"/>
              </a:buClr>
              <a:buSzPts val="1800"/>
              <a:buChar char="●"/>
            </a:pPr>
            <a:r>
              <a:rPr lang="en-ID" sz="1800">
                <a:latin typeface="Arial"/>
                <a:ea typeface="Arial"/>
                <a:cs typeface="Arial"/>
                <a:sym typeface="Arial"/>
              </a:rPr>
              <a:t>Operasional (real-time, cepat dibaca)</a:t>
            </a:r>
            <a:endParaRPr sz="1800">
              <a:latin typeface="Arial"/>
              <a:ea typeface="Arial"/>
              <a:cs typeface="Arial"/>
              <a:sym typeface="Arial"/>
            </a:endParaRPr>
          </a:p>
          <a:p>
            <a:pPr indent="-342900" lvl="0" marL="457200" rtl="0" algn="l">
              <a:lnSpc>
                <a:spcPct val="150000"/>
              </a:lnSpc>
              <a:spcBef>
                <a:spcPts val="0"/>
              </a:spcBef>
              <a:spcAft>
                <a:spcPts val="0"/>
              </a:spcAft>
              <a:buClr>
                <a:schemeClr val="lt1"/>
              </a:buClr>
              <a:buSzPts val="1800"/>
              <a:buChar char="●"/>
            </a:pPr>
            <a:r>
              <a:rPr lang="en-ID" sz="1800">
                <a:latin typeface="Arial"/>
                <a:ea typeface="Arial"/>
                <a:cs typeface="Arial"/>
                <a:sym typeface="Arial"/>
              </a:rPr>
              <a:t>Tren historis (analisis harian–mingguan)</a:t>
            </a:r>
            <a:endParaRPr sz="1800">
              <a:latin typeface="Arial"/>
              <a:ea typeface="Arial"/>
              <a:cs typeface="Arial"/>
              <a:sym typeface="Arial"/>
            </a:endParaRPr>
          </a:p>
          <a:p>
            <a:pPr indent="-342900" lvl="0" marL="457200" rtl="0" algn="l">
              <a:lnSpc>
                <a:spcPct val="150000"/>
              </a:lnSpc>
              <a:spcBef>
                <a:spcPts val="0"/>
              </a:spcBef>
              <a:spcAft>
                <a:spcPts val="0"/>
              </a:spcAft>
              <a:buClr>
                <a:schemeClr val="lt1"/>
              </a:buClr>
              <a:buSzPts val="1800"/>
              <a:buChar char="●"/>
            </a:pPr>
            <a:r>
              <a:rPr lang="en-ID" sz="1800">
                <a:latin typeface="Arial"/>
                <a:ea typeface="Arial"/>
                <a:cs typeface="Arial"/>
                <a:sym typeface="Arial"/>
              </a:rPr>
              <a:t>Ringkasan eksekutif &amp; distribusi data (informasi statistik)</a:t>
            </a:r>
            <a:endParaRPr sz="1800">
              <a:latin typeface="Arial"/>
              <a:ea typeface="Arial"/>
              <a:cs typeface="Arial"/>
              <a:sym typeface="Arial"/>
            </a:endParaRPr>
          </a:p>
          <a:p>
            <a:pPr indent="-342900" lvl="0" marL="457200" rtl="0" algn="l">
              <a:lnSpc>
                <a:spcPct val="150000"/>
              </a:lnSpc>
              <a:spcBef>
                <a:spcPts val="0"/>
              </a:spcBef>
              <a:spcAft>
                <a:spcPts val="0"/>
              </a:spcAft>
              <a:buClr>
                <a:schemeClr val="lt1"/>
              </a:buClr>
              <a:buSzPts val="1800"/>
              <a:buChar char="●"/>
            </a:pPr>
            <a:r>
              <a:rPr lang="en-ID" sz="1800">
                <a:latin typeface="Arial"/>
                <a:ea typeface="Arial"/>
                <a:cs typeface="Arial"/>
                <a:sym typeface="Arial"/>
              </a:rPr>
              <a:t>Diagnostik &amp; korelasi (hasil analisis)</a:t>
            </a:r>
            <a:endParaRPr sz="1800">
              <a:latin typeface="Arial"/>
              <a:ea typeface="Arial"/>
              <a:cs typeface="Arial"/>
              <a:sym typeface="Arial"/>
            </a:endParaRPr>
          </a:p>
          <a:p>
            <a:pPr indent="-342900" lvl="0" marL="457200" rtl="0" algn="l">
              <a:lnSpc>
                <a:spcPct val="150000"/>
              </a:lnSpc>
              <a:spcBef>
                <a:spcPts val="0"/>
              </a:spcBef>
              <a:spcAft>
                <a:spcPts val="0"/>
              </a:spcAft>
              <a:buClr>
                <a:schemeClr val="lt1"/>
              </a:buClr>
              <a:buSzPts val="1800"/>
              <a:buChar char="●"/>
            </a:pPr>
            <a:r>
              <a:rPr lang="en-ID" sz="1800">
                <a:latin typeface="Arial"/>
                <a:ea typeface="Arial"/>
                <a:cs typeface="Arial"/>
                <a:sym typeface="Arial"/>
              </a:rPr>
              <a:t>Kesehatan perangkat &amp; jaringan (informasi maintenance)</a:t>
            </a:r>
            <a:endParaRPr sz="1800">
              <a:latin typeface="Arial"/>
              <a:ea typeface="Arial"/>
              <a:cs typeface="Arial"/>
              <a:sym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g38876f43ade_0_343"/>
          <p:cNvSpPr txBox="1"/>
          <p:nvPr>
            <p:ph type="title"/>
          </p:nvPr>
        </p:nvSpPr>
        <p:spPr>
          <a:xfrm>
            <a:off x="723900" y="2639151"/>
            <a:ext cx="7696200" cy="131010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Clr>
                <a:schemeClr val="lt1"/>
              </a:buClr>
              <a:buSzPts val="5400"/>
              <a:buFont typeface="Space Mono"/>
              <a:buNone/>
            </a:pPr>
            <a:r>
              <a:rPr lang="en-ID" sz="6000"/>
              <a:t>5</a:t>
            </a:r>
            <a:endParaRPr sz="6000"/>
          </a:p>
          <a:p>
            <a:pPr indent="0" lvl="0" marL="0" rtl="0" algn="ctr">
              <a:lnSpc>
                <a:spcPct val="90000"/>
              </a:lnSpc>
              <a:spcBef>
                <a:spcPts val="0"/>
              </a:spcBef>
              <a:spcAft>
                <a:spcPts val="0"/>
              </a:spcAft>
              <a:buClr>
                <a:schemeClr val="lt1"/>
              </a:buClr>
              <a:buSzPts val="5400"/>
              <a:buFont typeface="Space Mono"/>
              <a:buNone/>
            </a:pPr>
            <a:r>
              <a:t/>
            </a:r>
            <a:endParaRPr sz="6000"/>
          </a:p>
          <a:p>
            <a:pPr indent="0" lvl="0" marL="0" rtl="0" algn="ctr">
              <a:lnSpc>
                <a:spcPct val="90000"/>
              </a:lnSpc>
              <a:spcBef>
                <a:spcPts val="0"/>
              </a:spcBef>
              <a:spcAft>
                <a:spcPts val="0"/>
              </a:spcAft>
              <a:buClr>
                <a:schemeClr val="lt1"/>
              </a:buClr>
              <a:buSzPts val="5400"/>
              <a:buFont typeface="Space Mono"/>
              <a:buNone/>
            </a:pPr>
            <a:r>
              <a:rPr lang="en-ID" sz="3600"/>
              <a:t>Alerting &amp; Otomasi</a:t>
            </a:r>
            <a:endParaRPr sz="3600"/>
          </a:p>
        </p:txBody>
      </p:sp>
      <p:pic>
        <p:nvPicPr>
          <p:cNvPr descr="Forma&#10;&#10;Descripción generada automáticamente" id="368" name="Google Shape;368;g38876f43ade_0_343"/>
          <p:cNvPicPr preferRelativeResize="0"/>
          <p:nvPr/>
        </p:nvPicPr>
        <p:blipFill rotWithShape="1">
          <a:blip r:embed="rId3">
            <a:alphaModFix/>
          </a:blip>
          <a:srcRect b="0" l="0" r="0" t="0"/>
          <a:stretch/>
        </p:blipFill>
        <p:spPr>
          <a:xfrm flipH="1">
            <a:off x="7549585" y="4089675"/>
            <a:ext cx="3322319" cy="880771"/>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367"/>
                                        </p:tgtEl>
                                        <p:attrNameLst>
                                          <p:attrName>style.visibility</p:attrName>
                                        </p:attrNameLst>
                                      </p:cBhvr>
                                      <p:to>
                                        <p:strVal val="visible"/>
                                      </p:to>
                                    </p:set>
                                    <p:animEffect filter="fade" transition="in">
                                      <p:cBhvr>
                                        <p:cTn dur="500"/>
                                        <p:tgtEl>
                                          <p:spTgt spid="36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g38876f43ade_0_368"/>
          <p:cNvSpPr txBox="1"/>
          <p:nvPr>
            <p:ph type="title"/>
          </p:nvPr>
        </p:nvSpPr>
        <p:spPr>
          <a:xfrm>
            <a:off x="723900" y="462050"/>
            <a:ext cx="7696200" cy="7155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ID"/>
              <a:t>Alerting &amp; Otomasi</a:t>
            </a:r>
            <a:endParaRPr/>
          </a:p>
        </p:txBody>
      </p:sp>
      <p:sp>
        <p:nvSpPr>
          <p:cNvPr id="375" name="Google Shape;375;g38876f43ade_0_368"/>
          <p:cNvSpPr txBox="1"/>
          <p:nvPr>
            <p:ph idx="1" type="body"/>
          </p:nvPr>
        </p:nvSpPr>
        <p:spPr>
          <a:xfrm>
            <a:off x="723900" y="1267942"/>
            <a:ext cx="7696200" cy="33231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b="1" lang="en-ID" sz="1600">
                <a:latin typeface="Arial"/>
                <a:ea typeface="Arial"/>
                <a:cs typeface="Arial"/>
                <a:sym typeface="Arial"/>
              </a:rPr>
              <a:t>Alerting</a:t>
            </a:r>
            <a:r>
              <a:rPr lang="en-ID" sz="1600">
                <a:latin typeface="Arial"/>
                <a:ea typeface="Arial"/>
                <a:cs typeface="Arial"/>
                <a:sym typeface="Arial"/>
              </a:rPr>
              <a:t>: mengubah sinyal sensor menjadi </a:t>
            </a:r>
            <a:r>
              <a:rPr b="1" lang="en-ID" sz="1600">
                <a:latin typeface="Arial"/>
                <a:ea typeface="Arial"/>
                <a:cs typeface="Arial"/>
                <a:sym typeface="Arial"/>
              </a:rPr>
              <a:t>peristiwa</a:t>
            </a:r>
            <a:r>
              <a:rPr lang="en-ID" sz="1600">
                <a:latin typeface="Arial"/>
                <a:ea typeface="Arial"/>
                <a:cs typeface="Arial"/>
                <a:sym typeface="Arial"/>
              </a:rPr>
              <a:t> yang dapat ditindak (notifikasi manusia/sistem) saat kondisi tertentu terpenuhi.</a:t>
            </a:r>
            <a:endParaRPr sz="1600">
              <a:latin typeface="Arial"/>
              <a:ea typeface="Arial"/>
              <a:cs typeface="Arial"/>
              <a:sym typeface="Arial"/>
            </a:endParaRPr>
          </a:p>
          <a:p>
            <a:pPr indent="0" lvl="0" marL="0" rtl="0" algn="l">
              <a:lnSpc>
                <a:spcPct val="115000"/>
              </a:lnSpc>
              <a:spcBef>
                <a:spcPts val="0"/>
              </a:spcBef>
              <a:spcAft>
                <a:spcPts val="0"/>
              </a:spcAft>
              <a:buNone/>
            </a:pPr>
            <a:r>
              <a:t/>
            </a:r>
            <a:endParaRPr sz="1600">
              <a:latin typeface="Arial"/>
              <a:ea typeface="Arial"/>
              <a:cs typeface="Arial"/>
              <a:sym typeface="Arial"/>
            </a:endParaRPr>
          </a:p>
          <a:p>
            <a:pPr indent="0" lvl="0" marL="0" rtl="0" algn="l">
              <a:lnSpc>
                <a:spcPct val="115000"/>
              </a:lnSpc>
              <a:spcBef>
                <a:spcPts val="0"/>
              </a:spcBef>
              <a:spcAft>
                <a:spcPts val="0"/>
              </a:spcAft>
              <a:buNone/>
            </a:pPr>
            <a:r>
              <a:rPr b="1" lang="en-ID" sz="1600">
                <a:latin typeface="Arial"/>
                <a:ea typeface="Arial"/>
                <a:cs typeface="Arial"/>
                <a:sym typeface="Arial"/>
              </a:rPr>
              <a:t>Otomasi (auto-remediation)</a:t>
            </a:r>
            <a:r>
              <a:rPr lang="en-ID" sz="1600">
                <a:latin typeface="Arial"/>
                <a:ea typeface="Arial"/>
                <a:cs typeface="Arial"/>
                <a:sym typeface="Arial"/>
              </a:rPr>
              <a:t>: </a:t>
            </a:r>
            <a:r>
              <a:rPr b="1" lang="en-ID" sz="1600">
                <a:latin typeface="Arial"/>
                <a:ea typeface="Arial"/>
                <a:cs typeface="Arial"/>
                <a:sym typeface="Arial"/>
              </a:rPr>
              <a:t>aksi otomatis</a:t>
            </a:r>
            <a:r>
              <a:rPr lang="en-ID" sz="1600">
                <a:latin typeface="Arial"/>
                <a:ea typeface="Arial"/>
                <a:cs typeface="Arial"/>
                <a:sym typeface="Arial"/>
              </a:rPr>
              <a:t> yang dijalankan sebagai respons atas alert atau kondisi proses (mis. menyalakan kipas).</a:t>
            </a:r>
            <a:endParaRPr sz="1600">
              <a:latin typeface="Arial"/>
              <a:ea typeface="Arial"/>
              <a:cs typeface="Arial"/>
              <a:sym typeface="Arial"/>
            </a:endParaRPr>
          </a:p>
          <a:p>
            <a:pPr indent="0" lvl="0" marL="0" rtl="0" algn="l">
              <a:lnSpc>
                <a:spcPct val="115000"/>
              </a:lnSpc>
              <a:spcBef>
                <a:spcPts val="0"/>
              </a:spcBef>
              <a:spcAft>
                <a:spcPts val="0"/>
              </a:spcAft>
              <a:buNone/>
            </a:pPr>
            <a:r>
              <a:t/>
            </a:r>
            <a:endParaRPr sz="1600">
              <a:latin typeface="Arial"/>
              <a:ea typeface="Arial"/>
              <a:cs typeface="Arial"/>
              <a:sym typeface="Arial"/>
            </a:endParaRPr>
          </a:p>
          <a:p>
            <a:pPr indent="0" lvl="0" marL="0" rtl="0" algn="l">
              <a:lnSpc>
                <a:spcPct val="115000"/>
              </a:lnSpc>
              <a:spcBef>
                <a:spcPts val="0"/>
              </a:spcBef>
              <a:spcAft>
                <a:spcPts val="0"/>
              </a:spcAft>
              <a:buNone/>
            </a:pPr>
            <a:r>
              <a:rPr lang="en-ID" sz="1600">
                <a:latin typeface="Arial"/>
                <a:ea typeface="Arial"/>
                <a:cs typeface="Arial"/>
                <a:sym typeface="Arial"/>
              </a:rPr>
              <a:t>Aturan dapat dijalankan di dua tempat:</a:t>
            </a:r>
            <a:endParaRPr sz="1600">
              <a:latin typeface="Arial"/>
              <a:ea typeface="Arial"/>
              <a:cs typeface="Arial"/>
              <a:sym typeface="Arial"/>
            </a:endParaRPr>
          </a:p>
          <a:p>
            <a:pPr indent="-330200" lvl="0" marL="457200" rtl="0" algn="l">
              <a:lnSpc>
                <a:spcPct val="115000"/>
              </a:lnSpc>
              <a:spcBef>
                <a:spcPts val="0"/>
              </a:spcBef>
              <a:spcAft>
                <a:spcPts val="0"/>
              </a:spcAft>
              <a:buSzPts val="1600"/>
              <a:buFont typeface="Arial"/>
              <a:buAutoNum type="arabicPeriod"/>
            </a:pPr>
            <a:r>
              <a:rPr b="1" lang="en-ID" sz="1600">
                <a:latin typeface="Arial"/>
                <a:ea typeface="Arial"/>
                <a:cs typeface="Arial"/>
                <a:sym typeface="Arial"/>
              </a:rPr>
              <a:t>Edge</a:t>
            </a:r>
            <a:r>
              <a:rPr lang="en-ID" sz="1600">
                <a:latin typeface="Arial"/>
                <a:ea typeface="Arial"/>
                <a:cs typeface="Arial"/>
                <a:sym typeface="Arial"/>
              </a:rPr>
              <a:t> untuk aksi cepat (mis. ON / OFF kipas) dengan latensi rendah;</a:t>
            </a:r>
            <a:endParaRPr sz="1600">
              <a:latin typeface="Arial"/>
              <a:ea typeface="Arial"/>
              <a:cs typeface="Arial"/>
              <a:sym typeface="Arial"/>
            </a:endParaRPr>
          </a:p>
          <a:p>
            <a:pPr indent="-330200" lvl="0" marL="457200" rtl="0" algn="l">
              <a:lnSpc>
                <a:spcPct val="115000"/>
              </a:lnSpc>
              <a:spcBef>
                <a:spcPts val="0"/>
              </a:spcBef>
              <a:spcAft>
                <a:spcPts val="0"/>
              </a:spcAft>
              <a:buSzPts val="1600"/>
              <a:buFont typeface="Arial"/>
              <a:buAutoNum type="arabicPeriod"/>
            </a:pPr>
            <a:r>
              <a:rPr b="1" lang="en-ID" sz="1600">
                <a:latin typeface="Arial"/>
                <a:ea typeface="Arial"/>
                <a:cs typeface="Arial"/>
                <a:sym typeface="Arial"/>
              </a:rPr>
              <a:t>Cloud</a:t>
            </a:r>
            <a:r>
              <a:rPr lang="en-ID" sz="1600">
                <a:latin typeface="Arial"/>
                <a:ea typeface="Arial"/>
                <a:cs typeface="Arial"/>
                <a:sym typeface="Arial"/>
              </a:rPr>
              <a:t> untuk pemantauan terpusat (pemberitahuan via email / Telegram / Webhook) berbasis metrik / kueri dari berbagai sumber data. </a:t>
            </a:r>
            <a:endParaRPr sz="1600">
              <a:latin typeface="Arial"/>
              <a:ea typeface="Arial"/>
              <a:cs typeface="Arial"/>
              <a:sym typeface="Arial"/>
            </a:endParaRPr>
          </a:p>
          <a:p>
            <a:pPr indent="0" lvl="0" marL="0" rtl="0" algn="l">
              <a:lnSpc>
                <a:spcPct val="115000"/>
              </a:lnSpc>
              <a:spcBef>
                <a:spcPts val="0"/>
              </a:spcBef>
              <a:spcAft>
                <a:spcPts val="0"/>
              </a:spcAft>
              <a:buNone/>
            </a:pPr>
            <a:r>
              <a:t/>
            </a:r>
            <a:endParaRPr sz="1600">
              <a:latin typeface="Arial"/>
              <a:ea typeface="Arial"/>
              <a:cs typeface="Arial"/>
              <a:sym typeface="Arial"/>
            </a:endParaRPr>
          </a:p>
          <a:p>
            <a:pPr indent="0" lvl="0" marL="0" rtl="0" algn="l">
              <a:lnSpc>
                <a:spcPct val="115000"/>
              </a:lnSpc>
              <a:spcBef>
                <a:spcPts val="0"/>
              </a:spcBef>
              <a:spcAft>
                <a:spcPts val="0"/>
              </a:spcAft>
              <a:buNone/>
            </a:pPr>
            <a:r>
              <a:rPr lang="en-ID" sz="1600">
                <a:latin typeface="Arial"/>
                <a:ea typeface="Arial"/>
                <a:cs typeface="Arial"/>
                <a:sym typeface="Arial"/>
              </a:rPr>
              <a:t>Dalam alerting dan otomasi, </a:t>
            </a:r>
            <a:r>
              <a:rPr b="1" lang="en-ID" sz="1600">
                <a:latin typeface="Arial"/>
                <a:ea typeface="Arial"/>
                <a:cs typeface="Arial"/>
                <a:sym typeface="Arial"/>
              </a:rPr>
              <a:t>kecerdasan artifisial</a:t>
            </a:r>
            <a:r>
              <a:rPr lang="en-ID" sz="1600">
                <a:latin typeface="Arial"/>
                <a:ea typeface="Arial"/>
                <a:cs typeface="Arial"/>
                <a:sym typeface="Arial"/>
              </a:rPr>
              <a:t> berperan penting, terutama  pada kasus-kasus yang kompleks.</a:t>
            </a:r>
            <a:endParaRPr sz="1600">
              <a:latin typeface="Arial"/>
              <a:ea typeface="Arial"/>
              <a:cs typeface="Arial"/>
              <a:sym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g38876f43ade_0_2175"/>
          <p:cNvSpPr txBox="1"/>
          <p:nvPr>
            <p:ph type="title"/>
          </p:nvPr>
        </p:nvSpPr>
        <p:spPr>
          <a:xfrm>
            <a:off x="723900" y="552450"/>
            <a:ext cx="7696200" cy="7155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t/>
            </a:r>
            <a:endParaRPr/>
          </a:p>
        </p:txBody>
      </p:sp>
      <p:sp>
        <p:nvSpPr>
          <p:cNvPr id="382" name="Google Shape;382;g38876f43ade_0_2175"/>
          <p:cNvSpPr txBox="1"/>
          <p:nvPr>
            <p:ph idx="1" type="body"/>
          </p:nvPr>
        </p:nvSpPr>
        <p:spPr>
          <a:xfrm>
            <a:off x="723900" y="1268017"/>
            <a:ext cx="7696200" cy="3323100"/>
          </a:xfrm>
          <a:prstGeom prst="rect">
            <a:avLst/>
          </a:prstGeom>
        </p:spPr>
        <p:txBody>
          <a:bodyPr anchorCtr="0" anchor="t" bIns="45700" lIns="91425" spcFirstLastPara="1" rIns="91425" wrap="square" tIns="45700">
            <a:noAutofit/>
          </a:bodyPr>
          <a:lstStyle/>
          <a:p>
            <a:pPr indent="0" lvl="0" marL="0" rtl="0" algn="l">
              <a:spcBef>
                <a:spcPts val="750"/>
              </a:spcBef>
              <a:spcAft>
                <a:spcPts val="0"/>
              </a:spcAft>
              <a:buNone/>
            </a:pPr>
            <a:r>
              <a:t/>
            </a:r>
            <a:endParaRPr/>
          </a:p>
        </p:txBody>
      </p:sp>
      <p:pic>
        <p:nvPicPr>
          <p:cNvPr id="383" name="Google Shape;383;g38876f43ade_0_2175"/>
          <p:cNvPicPr preferRelativeResize="0"/>
          <p:nvPr/>
        </p:nvPicPr>
        <p:blipFill>
          <a:blip r:embed="rId3">
            <a:alphaModFix/>
          </a:blip>
          <a:stretch>
            <a:fillRect/>
          </a:stretch>
        </p:blipFill>
        <p:spPr>
          <a:xfrm>
            <a:off x="898071" y="0"/>
            <a:ext cx="7347856" cy="5143499"/>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sp>
        <p:nvSpPr>
          <p:cNvPr id="388" name="Google Shape;388;g38876f43ade_0_333"/>
          <p:cNvSpPr txBox="1"/>
          <p:nvPr>
            <p:ph type="title"/>
          </p:nvPr>
        </p:nvSpPr>
        <p:spPr>
          <a:xfrm>
            <a:off x="723900" y="2639151"/>
            <a:ext cx="7696200" cy="131010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Clr>
                <a:schemeClr val="lt1"/>
              </a:buClr>
              <a:buSzPts val="5400"/>
              <a:buFont typeface="Space Mono"/>
              <a:buNone/>
            </a:pPr>
            <a:r>
              <a:rPr lang="en-ID" sz="6000"/>
              <a:t>Selanjutnya</a:t>
            </a:r>
            <a:endParaRPr sz="3600"/>
          </a:p>
        </p:txBody>
      </p:sp>
      <p:pic>
        <p:nvPicPr>
          <p:cNvPr descr="Forma&#10;&#10;Descripción generada automáticamente" id="389" name="Google Shape;389;g38876f43ade_0_333"/>
          <p:cNvPicPr preferRelativeResize="0"/>
          <p:nvPr/>
        </p:nvPicPr>
        <p:blipFill rotWithShape="1">
          <a:blip r:embed="rId3">
            <a:alphaModFix/>
          </a:blip>
          <a:srcRect b="0" l="0" r="0" t="0"/>
          <a:stretch/>
        </p:blipFill>
        <p:spPr>
          <a:xfrm flipH="1">
            <a:off x="7549585" y="4089675"/>
            <a:ext cx="3322319" cy="880771"/>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388"/>
                                        </p:tgtEl>
                                        <p:attrNameLst>
                                          <p:attrName>style.visibility</p:attrName>
                                        </p:attrNameLst>
                                      </p:cBhvr>
                                      <p:to>
                                        <p:strVal val="visible"/>
                                      </p:to>
                                    </p:set>
                                    <p:animEffect filter="fade" transition="in">
                                      <p:cBhvr>
                                        <p:cTn dur="500"/>
                                        <p:tgtEl>
                                          <p:spTgt spid="38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g38876f43ade_0_140"/>
          <p:cNvSpPr txBox="1"/>
          <p:nvPr>
            <p:ph type="title"/>
          </p:nvPr>
        </p:nvSpPr>
        <p:spPr>
          <a:xfrm>
            <a:off x="723900" y="552450"/>
            <a:ext cx="7696200" cy="715500"/>
          </a:xfrm>
          <a:prstGeom prst="rect">
            <a:avLst/>
          </a:prstGeom>
        </p:spPr>
        <p:txBody>
          <a:bodyPr anchorCtr="0" anchor="ctr" bIns="45700" lIns="91425" spcFirstLastPara="1" rIns="91425" wrap="square" tIns="45700">
            <a:normAutofit fontScale="90000"/>
          </a:bodyPr>
          <a:lstStyle/>
          <a:p>
            <a:pPr indent="0" lvl="0" marL="0" rtl="0" algn="ctr">
              <a:spcBef>
                <a:spcPts val="0"/>
              </a:spcBef>
              <a:spcAft>
                <a:spcPts val="0"/>
              </a:spcAft>
              <a:buNone/>
            </a:pPr>
            <a:r>
              <a:rPr lang="en-ID"/>
              <a:t>Persiapan Proyek Monitoring dan DataLogger Suhu</a:t>
            </a:r>
            <a:endParaRPr/>
          </a:p>
        </p:txBody>
      </p:sp>
      <p:sp>
        <p:nvSpPr>
          <p:cNvPr id="396" name="Google Shape;396;g38876f43ade_0_140"/>
          <p:cNvSpPr txBox="1"/>
          <p:nvPr>
            <p:ph idx="1" type="body"/>
          </p:nvPr>
        </p:nvSpPr>
        <p:spPr>
          <a:xfrm>
            <a:off x="723900" y="1478900"/>
            <a:ext cx="4881600" cy="3323100"/>
          </a:xfrm>
          <a:prstGeom prst="rect">
            <a:avLst/>
          </a:prstGeom>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b="1" lang="en-ID">
                <a:latin typeface="Arial"/>
                <a:ea typeface="Arial"/>
                <a:cs typeface="Arial"/>
                <a:sym typeface="Arial"/>
              </a:rPr>
              <a:t>Komponen Utama:</a:t>
            </a:r>
            <a:endParaRPr b="1">
              <a:latin typeface="Arial"/>
              <a:ea typeface="Arial"/>
              <a:cs typeface="Arial"/>
              <a:sym typeface="Arial"/>
            </a:endParaRPr>
          </a:p>
          <a:p>
            <a:pPr indent="-317500" lvl="0" marL="457200" rtl="0" algn="l">
              <a:lnSpc>
                <a:spcPct val="115000"/>
              </a:lnSpc>
              <a:spcBef>
                <a:spcPts val="1200"/>
              </a:spcBef>
              <a:spcAft>
                <a:spcPts val="0"/>
              </a:spcAft>
              <a:buClr>
                <a:schemeClr val="lt1"/>
              </a:buClr>
              <a:buSzPts val="1400"/>
              <a:buChar char="●"/>
            </a:pPr>
            <a:r>
              <a:rPr b="1" lang="en-ID">
                <a:latin typeface="Arial"/>
                <a:ea typeface="Arial"/>
                <a:cs typeface="Arial"/>
                <a:sym typeface="Arial"/>
              </a:rPr>
              <a:t>ESP32 </a:t>
            </a:r>
            <a:r>
              <a:rPr lang="en-ID">
                <a:latin typeface="Arial"/>
                <a:ea typeface="Arial"/>
                <a:cs typeface="Arial"/>
                <a:sym typeface="Arial"/>
              </a:rPr>
              <a:t>– Modul mikrokontroler yang mendukung konektivitas WiFi.</a:t>
            </a:r>
            <a:endParaRPr>
              <a:latin typeface="Arial"/>
              <a:ea typeface="Arial"/>
              <a:cs typeface="Arial"/>
              <a:sym typeface="Arial"/>
            </a:endParaRPr>
          </a:p>
          <a:p>
            <a:pPr indent="-317500" lvl="0" marL="457200" rtl="0" algn="l">
              <a:lnSpc>
                <a:spcPct val="115000"/>
              </a:lnSpc>
              <a:spcBef>
                <a:spcPts val="0"/>
              </a:spcBef>
              <a:spcAft>
                <a:spcPts val="0"/>
              </a:spcAft>
              <a:buClr>
                <a:schemeClr val="lt1"/>
              </a:buClr>
              <a:buSzPts val="1400"/>
              <a:buChar char="●"/>
            </a:pPr>
            <a:r>
              <a:rPr b="1" lang="en-ID">
                <a:latin typeface="Arial"/>
                <a:ea typeface="Arial"/>
                <a:cs typeface="Arial"/>
                <a:sym typeface="Arial"/>
              </a:rPr>
              <a:t>Sensor DHT22</a:t>
            </a:r>
            <a:r>
              <a:rPr lang="en-ID">
                <a:latin typeface="Arial"/>
                <a:ea typeface="Arial"/>
                <a:cs typeface="Arial"/>
                <a:sym typeface="Arial"/>
              </a:rPr>
              <a:t> – Sensor digital untuk pembacaan suhu dan kelembaban.</a:t>
            </a:r>
            <a:endParaRPr>
              <a:latin typeface="Arial"/>
              <a:ea typeface="Arial"/>
              <a:cs typeface="Arial"/>
              <a:sym typeface="Arial"/>
            </a:endParaRPr>
          </a:p>
          <a:p>
            <a:pPr indent="-317500" lvl="0" marL="457200" rtl="0" algn="l">
              <a:lnSpc>
                <a:spcPct val="115000"/>
              </a:lnSpc>
              <a:spcBef>
                <a:spcPts val="0"/>
              </a:spcBef>
              <a:spcAft>
                <a:spcPts val="0"/>
              </a:spcAft>
              <a:buClr>
                <a:schemeClr val="lt1"/>
              </a:buClr>
              <a:buSzPts val="1400"/>
              <a:buChar char="●"/>
            </a:pPr>
            <a:r>
              <a:rPr b="1" lang="en-ID">
                <a:latin typeface="Arial"/>
                <a:ea typeface="Arial"/>
                <a:cs typeface="Arial"/>
                <a:sym typeface="Arial"/>
              </a:rPr>
              <a:t>Koneksi virtual WiFi dan MQTT broker</a:t>
            </a:r>
            <a:r>
              <a:rPr lang="en-ID">
                <a:latin typeface="Arial"/>
                <a:ea typeface="Arial"/>
                <a:cs typeface="Arial"/>
                <a:sym typeface="Arial"/>
              </a:rPr>
              <a:t> – Disediakan oleh lingkungan simulasi Wokwi.</a:t>
            </a:r>
            <a:endParaRPr>
              <a:latin typeface="Arial"/>
              <a:ea typeface="Arial"/>
              <a:cs typeface="Arial"/>
              <a:sym typeface="Arial"/>
            </a:endParaRPr>
          </a:p>
          <a:p>
            <a:pPr indent="0" lvl="0" marL="0" rtl="0" algn="l">
              <a:lnSpc>
                <a:spcPct val="115000"/>
              </a:lnSpc>
              <a:spcBef>
                <a:spcPts val="1200"/>
              </a:spcBef>
              <a:spcAft>
                <a:spcPts val="0"/>
              </a:spcAft>
              <a:buNone/>
            </a:pPr>
            <a:r>
              <a:rPr b="1" lang="en-ID">
                <a:latin typeface="Arial"/>
                <a:ea typeface="Arial"/>
                <a:cs typeface="Arial"/>
                <a:sym typeface="Arial"/>
              </a:rPr>
              <a:t>Pin Sensor DHT22:</a:t>
            </a:r>
            <a:endParaRPr b="1">
              <a:latin typeface="Arial"/>
              <a:ea typeface="Arial"/>
              <a:cs typeface="Arial"/>
              <a:sym typeface="Arial"/>
            </a:endParaRPr>
          </a:p>
          <a:p>
            <a:pPr indent="-317500" lvl="0" marL="457200" rtl="0" algn="l">
              <a:lnSpc>
                <a:spcPct val="115000"/>
              </a:lnSpc>
              <a:spcBef>
                <a:spcPts val="1200"/>
              </a:spcBef>
              <a:spcAft>
                <a:spcPts val="0"/>
              </a:spcAft>
              <a:buClr>
                <a:schemeClr val="lt1"/>
              </a:buClr>
              <a:buSzPts val="1400"/>
              <a:buAutoNum type="arabicPeriod"/>
            </a:pPr>
            <a:r>
              <a:rPr b="1" lang="en-ID">
                <a:latin typeface="Arial"/>
                <a:ea typeface="Arial"/>
                <a:cs typeface="Arial"/>
                <a:sym typeface="Arial"/>
              </a:rPr>
              <a:t>VCC</a:t>
            </a:r>
            <a:r>
              <a:rPr lang="en-ID">
                <a:latin typeface="Arial"/>
                <a:ea typeface="Arial"/>
                <a:cs typeface="Arial"/>
                <a:sym typeface="Arial"/>
              </a:rPr>
              <a:t> – Tegangan input (3.3 V) → </a:t>
            </a:r>
            <a:r>
              <a:rPr lang="en-ID">
                <a:solidFill>
                  <a:srgbClr val="FFC000"/>
                </a:solidFill>
                <a:latin typeface="Arial"/>
                <a:ea typeface="Arial"/>
                <a:cs typeface="Arial"/>
                <a:sym typeface="Arial"/>
              </a:rPr>
              <a:t>3V3</a:t>
            </a:r>
            <a:endParaRPr>
              <a:latin typeface="Arial"/>
              <a:ea typeface="Arial"/>
              <a:cs typeface="Arial"/>
              <a:sym typeface="Arial"/>
            </a:endParaRPr>
          </a:p>
          <a:p>
            <a:pPr indent="-317500" lvl="0" marL="457200" rtl="0" algn="l">
              <a:lnSpc>
                <a:spcPct val="115000"/>
              </a:lnSpc>
              <a:spcBef>
                <a:spcPts val="0"/>
              </a:spcBef>
              <a:spcAft>
                <a:spcPts val="0"/>
              </a:spcAft>
              <a:buClr>
                <a:schemeClr val="lt1"/>
              </a:buClr>
              <a:buSzPts val="1400"/>
              <a:buAutoNum type="arabicPeriod"/>
            </a:pPr>
            <a:r>
              <a:rPr b="1" lang="en-ID">
                <a:latin typeface="Arial"/>
                <a:ea typeface="Arial"/>
                <a:cs typeface="Arial"/>
                <a:sym typeface="Arial"/>
              </a:rPr>
              <a:t>SDA / DATA</a:t>
            </a:r>
            <a:r>
              <a:rPr lang="en-ID">
                <a:latin typeface="Arial"/>
                <a:ea typeface="Arial"/>
                <a:cs typeface="Arial"/>
                <a:sym typeface="Arial"/>
              </a:rPr>
              <a:t> – Jalur komunikasi data digital → </a:t>
            </a:r>
            <a:r>
              <a:rPr lang="en-ID">
                <a:solidFill>
                  <a:srgbClr val="FFC000"/>
                </a:solidFill>
                <a:latin typeface="Arial"/>
                <a:ea typeface="Arial"/>
                <a:cs typeface="Arial"/>
                <a:sym typeface="Arial"/>
              </a:rPr>
              <a:t>P15</a:t>
            </a:r>
            <a:endParaRPr>
              <a:latin typeface="Arial"/>
              <a:ea typeface="Arial"/>
              <a:cs typeface="Arial"/>
              <a:sym typeface="Arial"/>
            </a:endParaRPr>
          </a:p>
          <a:p>
            <a:pPr indent="-317500" lvl="0" marL="457200" rtl="0" algn="l">
              <a:lnSpc>
                <a:spcPct val="115000"/>
              </a:lnSpc>
              <a:spcBef>
                <a:spcPts val="0"/>
              </a:spcBef>
              <a:spcAft>
                <a:spcPts val="0"/>
              </a:spcAft>
              <a:buClr>
                <a:schemeClr val="lt1"/>
              </a:buClr>
              <a:buSzPts val="1400"/>
              <a:buAutoNum type="arabicPeriod"/>
            </a:pPr>
            <a:r>
              <a:rPr b="1" lang="en-ID">
                <a:latin typeface="Arial"/>
                <a:ea typeface="Arial"/>
                <a:cs typeface="Arial"/>
                <a:sym typeface="Arial"/>
              </a:rPr>
              <a:t>NC</a:t>
            </a:r>
            <a:r>
              <a:rPr lang="en-ID">
                <a:latin typeface="Arial"/>
                <a:ea typeface="Arial"/>
                <a:cs typeface="Arial"/>
                <a:sym typeface="Arial"/>
              </a:rPr>
              <a:t> – Tidak digunakan</a:t>
            </a:r>
            <a:endParaRPr>
              <a:latin typeface="Arial"/>
              <a:ea typeface="Arial"/>
              <a:cs typeface="Arial"/>
              <a:sym typeface="Arial"/>
            </a:endParaRPr>
          </a:p>
          <a:p>
            <a:pPr indent="-317500" lvl="0" marL="457200" rtl="0" algn="l">
              <a:lnSpc>
                <a:spcPct val="115000"/>
              </a:lnSpc>
              <a:spcBef>
                <a:spcPts val="0"/>
              </a:spcBef>
              <a:spcAft>
                <a:spcPts val="0"/>
              </a:spcAft>
              <a:buClr>
                <a:schemeClr val="lt1"/>
              </a:buClr>
              <a:buSzPts val="1400"/>
              <a:buAutoNum type="arabicPeriod"/>
            </a:pPr>
            <a:r>
              <a:rPr b="1" lang="en-ID">
                <a:latin typeface="Arial"/>
                <a:ea typeface="Arial"/>
                <a:cs typeface="Arial"/>
                <a:sym typeface="Arial"/>
              </a:rPr>
              <a:t>GND</a:t>
            </a:r>
            <a:r>
              <a:rPr lang="en-ID">
                <a:latin typeface="Arial"/>
                <a:ea typeface="Arial"/>
                <a:cs typeface="Arial"/>
                <a:sym typeface="Arial"/>
              </a:rPr>
              <a:t> – Ground → </a:t>
            </a:r>
            <a:r>
              <a:rPr lang="en-ID">
                <a:solidFill>
                  <a:srgbClr val="FFC000"/>
                </a:solidFill>
                <a:latin typeface="Arial"/>
                <a:ea typeface="Arial"/>
                <a:cs typeface="Arial"/>
                <a:sym typeface="Arial"/>
              </a:rPr>
              <a:t>GND</a:t>
            </a:r>
            <a:endParaRPr>
              <a:solidFill>
                <a:srgbClr val="FFC000"/>
              </a:solidFill>
              <a:latin typeface="Arial"/>
              <a:ea typeface="Arial"/>
              <a:cs typeface="Arial"/>
              <a:sym typeface="Arial"/>
            </a:endParaRPr>
          </a:p>
          <a:p>
            <a:pPr indent="0" lvl="0" marL="0" rtl="0" algn="l">
              <a:spcBef>
                <a:spcPts val="1200"/>
              </a:spcBef>
              <a:spcAft>
                <a:spcPts val="0"/>
              </a:spcAft>
              <a:buNone/>
            </a:pPr>
            <a:r>
              <a:t/>
            </a:r>
            <a:endParaRPr sz="1700"/>
          </a:p>
        </p:txBody>
      </p:sp>
      <p:pic>
        <p:nvPicPr>
          <p:cNvPr id="397" name="Google Shape;397;g38876f43ade_0_140"/>
          <p:cNvPicPr preferRelativeResize="0"/>
          <p:nvPr/>
        </p:nvPicPr>
        <p:blipFill>
          <a:blip r:embed="rId3">
            <a:alphaModFix/>
          </a:blip>
          <a:stretch>
            <a:fillRect/>
          </a:stretch>
        </p:blipFill>
        <p:spPr>
          <a:xfrm>
            <a:off x="5605500" y="1527050"/>
            <a:ext cx="3233701" cy="3226806"/>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g330e2760b93_0_58"/>
          <p:cNvSpPr txBox="1"/>
          <p:nvPr>
            <p:ph type="title"/>
          </p:nvPr>
        </p:nvSpPr>
        <p:spPr>
          <a:xfrm>
            <a:off x="723900" y="2167249"/>
            <a:ext cx="4224300" cy="13356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3500"/>
              <a:buNone/>
            </a:pPr>
            <a:r>
              <a:rPr lang="en-ID"/>
              <a:t>Terimakasih</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12"/>
          <p:cNvSpPr/>
          <p:nvPr/>
        </p:nvSpPr>
        <p:spPr>
          <a:xfrm>
            <a:off x="3869343" y="1446612"/>
            <a:ext cx="1405200" cy="9201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47" name="Google Shape;147;p12"/>
          <p:cNvSpPr txBox="1"/>
          <p:nvPr>
            <p:ph type="title"/>
          </p:nvPr>
        </p:nvSpPr>
        <p:spPr>
          <a:xfrm>
            <a:off x="723900" y="2639151"/>
            <a:ext cx="7696200" cy="131010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Clr>
                <a:schemeClr val="lt1"/>
              </a:buClr>
              <a:buSzPts val="5400"/>
              <a:buFont typeface="Space Mono"/>
              <a:buNone/>
            </a:pPr>
            <a:r>
              <a:rPr lang="en-ID" sz="3600"/>
              <a:t>Monitoring Nilai</a:t>
            </a:r>
            <a:endParaRPr sz="3600"/>
          </a:p>
        </p:txBody>
      </p:sp>
      <p:sp>
        <p:nvSpPr>
          <p:cNvPr id="148" name="Google Shape;148;p12"/>
          <p:cNvSpPr txBox="1"/>
          <p:nvPr>
            <p:ph idx="2" type="body"/>
          </p:nvPr>
        </p:nvSpPr>
        <p:spPr>
          <a:xfrm>
            <a:off x="3839183" y="1575249"/>
            <a:ext cx="1465500" cy="72930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chemeClr val="dk1"/>
              </a:buClr>
              <a:buSzPts val="5000"/>
              <a:buNone/>
            </a:pPr>
            <a:r>
              <a:rPr lang="en-ID"/>
              <a:t>04</a:t>
            </a:r>
            <a:endParaRPr/>
          </a:p>
        </p:txBody>
      </p:sp>
      <p:pic>
        <p:nvPicPr>
          <p:cNvPr descr="Imagen que contiene luz, puesta de sol, caminando, sol&#10;&#10;Descripción generada automáticamente" id="149" name="Google Shape;149;p12"/>
          <p:cNvPicPr preferRelativeResize="0"/>
          <p:nvPr/>
        </p:nvPicPr>
        <p:blipFill rotWithShape="1">
          <a:blip r:embed="rId3">
            <a:alphaModFix/>
          </a:blip>
          <a:srcRect b="0" l="0" r="0" t="0"/>
          <a:stretch/>
        </p:blipFill>
        <p:spPr>
          <a:xfrm>
            <a:off x="457200" y="4214713"/>
            <a:ext cx="1340902" cy="315348"/>
          </a:xfrm>
          <a:prstGeom prst="rect">
            <a:avLst/>
          </a:prstGeom>
          <a:noFill/>
          <a:ln>
            <a:noFill/>
          </a:ln>
        </p:spPr>
      </p:pic>
      <p:pic>
        <p:nvPicPr>
          <p:cNvPr descr="Una estrella de color negro&#10;&#10;Descripción generada automáticamente con confianza baja" id="150" name="Google Shape;150;p12"/>
          <p:cNvPicPr preferRelativeResize="0"/>
          <p:nvPr/>
        </p:nvPicPr>
        <p:blipFill rotWithShape="1">
          <a:blip r:embed="rId4">
            <a:alphaModFix/>
          </a:blip>
          <a:srcRect b="0" l="0" r="0" t="0"/>
          <a:stretch/>
        </p:blipFill>
        <p:spPr>
          <a:xfrm rot="-7840163">
            <a:off x="5863460" y="152671"/>
            <a:ext cx="1413641" cy="2201745"/>
          </a:xfrm>
          <a:prstGeom prst="rect">
            <a:avLst/>
          </a:prstGeom>
          <a:noFill/>
          <a:ln>
            <a:noFill/>
          </a:ln>
        </p:spPr>
      </p:pic>
      <p:pic>
        <p:nvPicPr>
          <p:cNvPr descr="Forma&#10;&#10;Descripción generada automáticamente" id="151" name="Google Shape;151;p12"/>
          <p:cNvPicPr preferRelativeResize="0"/>
          <p:nvPr/>
        </p:nvPicPr>
        <p:blipFill rotWithShape="1">
          <a:blip r:embed="rId5">
            <a:alphaModFix/>
          </a:blip>
          <a:srcRect b="0" l="0" r="0" t="0"/>
          <a:stretch/>
        </p:blipFill>
        <p:spPr>
          <a:xfrm flipH="1">
            <a:off x="7549585" y="4089675"/>
            <a:ext cx="3322319" cy="880771"/>
          </a:xfrm>
          <a:prstGeom prst="rect">
            <a:avLst/>
          </a:prstGeom>
          <a:noFill/>
          <a:ln>
            <a:noFill/>
          </a:ln>
        </p:spPr>
      </p:pic>
      <p:pic>
        <p:nvPicPr>
          <p:cNvPr descr="Forma&#10;&#10;Descripción generada automáticamente" id="152" name="Google Shape;152;p12"/>
          <p:cNvPicPr preferRelativeResize="0"/>
          <p:nvPr/>
        </p:nvPicPr>
        <p:blipFill rotWithShape="1">
          <a:blip r:embed="rId5">
            <a:alphaModFix/>
          </a:blip>
          <a:srcRect b="0" l="0" r="0" t="0"/>
          <a:stretch/>
        </p:blipFill>
        <p:spPr>
          <a:xfrm flipH="1">
            <a:off x="-1073434" y="956462"/>
            <a:ext cx="3322319" cy="880771"/>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49"/>
                                        </p:tgtEl>
                                        <p:attrNameLst>
                                          <p:attrName>style.visibility</p:attrName>
                                        </p:attrNameLst>
                                      </p:cBhvr>
                                      <p:to>
                                        <p:strVal val="visible"/>
                                      </p:to>
                                    </p:set>
                                    <p:animEffect filter="fade" transition="in">
                                      <p:cBhvr>
                                        <p:cTn dur="500"/>
                                        <p:tgtEl>
                                          <p:spTgt spid="149"/>
                                        </p:tgtEl>
                                      </p:cBhvr>
                                    </p:animEffect>
                                  </p:childTnLst>
                                </p:cTn>
                              </p:par>
                              <p:par>
                                <p:cTn fill="hold" nodeType="withEffect" presetClass="entr" presetID="10" presetSubtype="0">
                                  <p:stCondLst>
                                    <p:cond delay="0"/>
                                  </p:stCondLst>
                                  <p:childTnLst>
                                    <p:set>
                                      <p:cBhvr>
                                        <p:cTn dur="1" fill="hold">
                                          <p:stCondLst>
                                            <p:cond delay="0"/>
                                          </p:stCondLst>
                                        </p:cTn>
                                        <p:tgtEl>
                                          <p:spTgt spid="152"/>
                                        </p:tgtEl>
                                        <p:attrNameLst>
                                          <p:attrName>style.visibility</p:attrName>
                                        </p:attrNameLst>
                                      </p:cBhvr>
                                      <p:to>
                                        <p:strVal val="visible"/>
                                      </p:to>
                                    </p:set>
                                    <p:animEffect filter="fade" transition="in">
                                      <p:cBhvr>
                                        <p:cTn dur="500"/>
                                        <p:tgtEl>
                                          <p:spTgt spid="152"/>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50"/>
                                        </p:tgtEl>
                                        <p:attrNameLst>
                                          <p:attrName>style.visibility</p:attrName>
                                        </p:attrNameLst>
                                      </p:cBhvr>
                                      <p:to>
                                        <p:strVal val="visible"/>
                                      </p:to>
                                    </p:set>
                                    <p:animEffect filter="fade" transition="in">
                                      <p:cBhvr>
                                        <p:cTn dur="500"/>
                                        <p:tgtEl>
                                          <p:spTgt spid="150"/>
                                        </p:tgtEl>
                                      </p:cBhvr>
                                    </p:animEffect>
                                  </p:childTnLst>
                                </p:cTn>
                              </p:par>
                              <p:par>
                                <p:cTn fill="hold" nodeType="withEffect" presetClass="entr" presetID="10" presetSubtype="0">
                                  <p:stCondLst>
                                    <p:cond delay="0"/>
                                  </p:stCondLst>
                                  <p:childTnLst>
                                    <p:set>
                                      <p:cBhvr>
                                        <p:cTn dur="1" fill="hold">
                                          <p:stCondLst>
                                            <p:cond delay="0"/>
                                          </p:stCondLst>
                                        </p:cTn>
                                        <p:tgtEl>
                                          <p:spTgt spid="148">
                                            <p:txEl>
                                              <p:pRg end="0" st="0"/>
                                            </p:txEl>
                                          </p:spTgt>
                                        </p:tgtEl>
                                        <p:attrNameLst>
                                          <p:attrName>style.visibility</p:attrName>
                                        </p:attrNameLst>
                                      </p:cBhvr>
                                      <p:to>
                                        <p:strVal val="visible"/>
                                      </p:to>
                                    </p:set>
                                    <p:animEffect filter="fade" transition="in">
                                      <p:cBhvr>
                                        <p:cTn dur="500"/>
                                        <p:tgtEl>
                                          <p:spTgt spid="148">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146"/>
                                        </p:tgtEl>
                                        <p:attrNameLst>
                                          <p:attrName>style.visibility</p:attrName>
                                        </p:attrNameLst>
                                      </p:cBhvr>
                                      <p:to>
                                        <p:strVal val="visible"/>
                                      </p:to>
                                    </p:set>
                                    <p:animEffect filter="fade" transition="in">
                                      <p:cBhvr>
                                        <p:cTn dur="500"/>
                                        <p:tgtEl>
                                          <p:spTgt spid="146"/>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47"/>
                                        </p:tgtEl>
                                        <p:attrNameLst>
                                          <p:attrName>style.visibility</p:attrName>
                                        </p:attrNameLst>
                                      </p:cBhvr>
                                      <p:to>
                                        <p:strVal val="visible"/>
                                      </p:to>
                                    </p:set>
                                    <p:animEffect filter="fade" transition="in">
                                      <p:cBhvr>
                                        <p:cTn dur="500"/>
                                        <p:tgtEl>
                                          <p:spTgt spid="14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9"/>
          <p:cNvSpPr txBox="1"/>
          <p:nvPr>
            <p:ph type="title"/>
          </p:nvPr>
        </p:nvSpPr>
        <p:spPr>
          <a:xfrm>
            <a:off x="723900" y="552450"/>
            <a:ext cx="7696200" cy="7155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lt1"/>
              </a:buClr>
              <a:buSzPts val="3500"/>
              <a:buFont typeface="Space Mono"/>
              <a:buNone/>
            </a:pPr>
            <a:r>
              <a:rPr lang="en-ID"/>
              <a:t>Mengapa Monitoring Nilai?</a:t>
            </a:r>
            <a:endParaRPr/>
          </a:p>
        </p:txBody>
      </p:sp>
      <p:sp>
        <p:nvSpPr>
          <p:cNvPr id="158" name="Google Shape;158;p9"/>
          <p:cNvSpPr txBox="1"/>
          <p:nvPr>
            <p:ph idx="1" type="body"/>
          </p:nvPr>
        </p:nvSpPr>
        <p:spPr>
          <a:xfrm>
            <a:off x="723900" y="1448842"/>
            <a:ext cx="7696200" cy="33231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750"/>
              </a:spcBef>
              <a:spcAft>
                <a:spcPts val="0"/>
              </a:spcAft>
              <a:buNone/>
            </a:pPr>
            <a:r>
              <a:t/>
            </a:r>
            <a:endParaRPr sz="2600"/>
          </a:p>
          <a:p>
            <a:pPr indent="-361950" lvl="0" marL="285750" rtl="0" algn="l">
              <a:lnSpc>
                <a:spcPct val="90000"/>
              </a:lnSpc>
              <a:spcBef>
                <a:spcPts val="750"/>
              </a:spcBef>
              <a:spcAft>
                <a:spcPts val="0"/>
              </a:spcAft>
              <a:buSzPts val="2600"/>
              <a:buChar char="•"/>
            </a:pPr>
            <a:r>
              <a:rPr lang="en-ID" sz="2600"/>
              <a:t>Action</a:t>
            </a:r>
            <a:endParaRPr sz="2600"/>
          </a:p>
          <a:p>
            <a:pPr indent="0" lvl="0" marL="457200" rtl="0" algn="l">
              <a:lnSpc>
                <a:spcPct val="90000"/>
              </a:lnSpc>
              <a:spcBef>
                <a:spcPts val="750"/>
              </a:spcBef>
              <a:spcAft>
                <a:spcPts val="0"/>
              </a:spcAft>
              <a:buNone/>
            </a:pPr>
            <a:r>
              <a:t/>
            </a:r>
            <a:endParaRPr sz="2600"/>
          </a:p>
          <a:p>
            <a:pPr indent="-361950" lvl="0" marL="285750" rtl="0" algn="l">
              <a:lnSpc>
                <a:spcPct val="90000"/>
              </a:lnSpc>
              <a:spcBef>
                <a:spcPts val="750"/>
              </a:spcBef>
              <a:spcAft>
                <a:spcPts val="0"/>
              </a:spcAft>
              <a:buSzPts val="2600"/>
              <a:buChar char="•"/>
            </a:pPr>
            <a:r>
              <a:rPr lang="en-ID" sz="2600"/>
              <a:t>Audit</a:t>
            </a:r>
            <a:endParaRPr sz="2600"/>
          </a:p>
          <a:p>
            <a:pPr indent="0" lvl="0" marL="457200" rtl="0" algn="l">
              <a:lnSpc>
                <a:spcPct val="90000"/>
              </a:lnSpc>
              <a:spcBef>
                <a:spcPts val="750"/>
              </a:spcBef>
              <a:spcAft>
                <a:spcPts val="0"/>
              </a:spcAft>
              <a:buNone/>
            </a:pPr>
            <a:r>
              <a:t/>
            </a:r>
            <a:endParaRPr sz="2600"/>
          </a:p>
          <a:p>
            <a:pPr indent="-361950" lvl="0" marL="285750" rtl="0" algn="l">
              <a:lnSpc>
                <a:spcPct val="90000"/>
              </a:lnSpc>
              <a:spcBef>
                <a:spcPts val="750"/>
              </a:spcBef>
              <a:spcAft>
                <a:spcPts val="0"/>
              </a:spcAft>
              <a:buSzPts val="2600"/>
              <a:buChar char="•"/>
            </a:pPr>
            <a:r>
              <a:rPr lang="en-ID" sz="2600"/>
              <a:t>Alarm</a:t>
            </a:r>
            <a:endParaRPr sz="2600"/>
          </a:p>
        </p:txBody>
      </p:sp>
      <p:pic>
        <p:nvPicPr>
          <p:cNvPr id="159" name="Google Shape;159;p9"/>
          <p:cNvPicPr preferRelativeResize="0"/>
          <p:nvPr/>
        </p:nvPicPr>
        <p:blipFill>
          <a:blip r:embed="rId3">
            <a:alphaModFix/>
          </a:blip>
          <a:stretch>
            <a:fillRect/>
          </a:stretch>
        </p:blipFill>
        <p:spPr>
          <a:xfrm>
            <a:off x="6481850" y="1839600"/>
            <a:ext cx="2541599" cy="2541599"/>
          </a:xfrm>
          <a:prstGeom prst="rect">
            <a:avLst/>
          </a:prstGeom>
          <a:noFill/>
          <a:ln>
            <a:noFill/>
          </a:ln>
        </p:spPr>
      </p:pic>
      <p:pic>
        <p:nvPicPr>
          <p:cNvPr id="160" name="Google Shape;160;p9"/>
          <p:cNvPicPr preferRelativeResize="0"/>
          <p:nvPr/>
        </p:nvPicPr>
        <p:blipFill>
          <a:blip r:embed="rId4">
            <a:alphaModFix/>
          </a:blip>
          <a:stretch>
            <a:fillRect/>
          </a:stretch>
        </p:blipFill>
        <p:spPr>
          <a:xfrm>
            <a:off x="2544773" y="1839600"/>
            <a:ext cx="3813350" cy="254159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g38876f43ade_0_193"/>
          <p:cNvSpPr txBox="1"/>
          <p:nvPr>
            <p:ph type="title"/>
          </p:nvPr>
        </p:nvSpPr>
        <p:spPr>
          <a:xfrm>
            <a:off x="723900" y="552450"/>
            <a:ext cx="7696200" cy="715500"/>
          </a:xfrm>
          <a:prstGeom prst="rect">
            <a:avLst/>
          </a:prstGeom>
        </p:spPr>
        <p:txBody>
          <a:bodyPr anchorCtr="0" anchor="ctr" bIns="45700" lIns="91425" spcFirstLastPara="1" rIns="91425" wrap="square" tIns="45700">
            <a:normAutofit fontScale="90000"/>
          </a:bodyPr>
          <a:lstStyle/>
          <a:p>
            <a:pPr indent="0" lvl="0" marL="0" rtl="0" algn="ctr">
              <a:spcBef>
                <a:spcPts val="0"/>
              </a:spcBef>
              <a:spcAft>
                <a:spcPts val="0"/>
              </a:spcAft>
              <a:buNone/>
            </a:pPr>
            <a:r>
              <a:rPr lang="en-ID"/>
              <a:t>Bagaimana Monitoring Dilakukan?</a:t>
            </a:r>
            <a:endParaRPr/>
          </a:p>
        </p:txBody>
      </p:sp>
      <p:sp>
        <p:nvSpPr>
          <p:cNvPr id="167" name="Google Shape;167;g38876f43ade_0_193"/>
          <p:cNvSpPr txBox="1"/>
          <p:nvPr>
            <p:ph idx="1" type="body"/>
          </p:nvPr>
        </p:nvSpPr>
        <p:spPr>
          <a:xfrm>
            <a:off x="723900" y="1727899"/>
            <a:ext cx="7696200" cy="30642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b="1" lang="en-ID" sz="1600">
                <a:latin typeface="Arial"/>
                <a:ea typeface="Arial"/>
                <a:cs typeface="Arial"/>
                <a:sym typeface="Arial"/>
              </a:rPr>
              <a:t>Via Aplikasi</a:t>
            </a:r>
            <a:r>
              <a:rPr lang="en-ID" sz="1600">
                <a:latin typeface="Arial"/>
                <a:ea typeface="Arial"/>
                <a:cs typeface="Arial"/>
                <a:sym typeface="Arial"/>
              </a:rPr>
              <a:t>: Banyak perangkat IoT memiliki aplikasi pendamping yang menampilkan status dan log data.</a:t>
            </a:r>
            <a:endParaRPr sz="1600">
              <a:latin typeface="Arial"/>
              <a:ea typeface="Arial"/>
              <a:cs typeface="Arial"/>
              <a:sym typeface="Arial"/>
            </a:endParaRPr>
          </a:p>
          <a:p>
            <a:pPr indent="0" lvl="0" marL="0" rtl="0" algn="l">
              <a:lnSpc>
                <a:spcPct val="115000"/>
              </a:lnSpc>
              <a:spcBef>
                <a:spcPts val="0"/>
              </a:spcBef>
              <a:spcAft>
                <a:spcPts val="0"/>
              </a:spcAft>
              <a:buNone/>
            </a:pPr>
            <a:r>
              <a:t/>
            </a:r>
            <a:endParaRPr sz="1600">
              <a:latin typeface="Arial"/>
              <a:ea typeface="Arial"/>
              <a:cs typeface="Arial"/>
              <a:sym typeface="Arial"/>
            </a:endParaRPr>
          </a:p>
          <a:p>
            <a:pPr indent="0" lvl="0" marL="0" rtl="0" algn="l">
              <a:lnSpc>
                <a:spcPct val="115000"/>
              </a:lnSpc>
              <a:spcBef>
                <a:spcPts val="0"/>
              </a:spcBef>
              <a:spcAft>
                <a:spcPts val="0"/>
              </a:spcAft>
              <a:buNone/>
            </a:pPr>
            <a:r>
              <a:rPr b="1" lang="en-ID" sz="1600">
                <a:latin typeface="Arial"/>
                <a:ea typeface="Arial"/>
                <a:cs typeface="Arial"/>
                <a:sym typeface="Arial"/>
              </a:rPr>
              <a:t>Dashboard Web</a:t>
            </a:r>
            <a:r>
              <a:rPr lang="en-ID" sz="1600">
                <a:latin typeface="Arial"/>
                <a:ea typeface="Arial"/>
                <a:cs typeface="Arial"/>
                <a:sym typeface="Arial"/>
              </a:rPr>
              <a:t>: Untuk sistem skala besar seperti smart home atau industri, dashboard visual digunakan untuk real-time monitoring.</a:t>
            </a:r>
            <a:endParaRPr sz="1600">
              <a:latin typeface="Arial"/>
              <a:ea typeface="Arial"/>
              <a:cs typeface="Arial"/>
              <a:sym typeface="Arial"/>
            </a:endParaRPr>
          </a:p>
          <a:p>
            <a:pPr indent="0" lvl="0" marL="0" rtl="0" algn="l">
              <a:lnSpc>
                <a:spcPct val="115000"/>
              </a:lnSpc>
              <a:spcBef>
                <a:spcPts val="0"/>
              </a:spcBef>
              <a:spcAft>
                <a:spcPts val="0"/>
              </a:spcAft>
              <a:buNone/>
            </a:pPr>
            <a:r>
              <a:t/>
            </a:r>
            <a:endParaRPr sz="1600">
              <a:latin typeface="Arial"/>
              <a:ea typeface="Arial"/>
              <a:cs typeface="Arial"/>
              <a:sym typeface="Arial"/>
            </a:endParaRPr>
          </a:p>
          <a:p>
            <a:pPr indent="0" lvl="0" marL="0" rtl="0" algn="l">
              <a:lnSpc>
                <a:spcPct val="115000"/>
              </a:lnSpc>
              <a:spcBef>
                <a:spcPts val="0"/>
              </a:spcBef>
              <a:spcAft>
                <a:spcPts val="0"/>
              </a:spcAft>
              <a:buNone/>
            </a:pPr>
            <a:r>
              <a:rPr b="1" lang="en-ID" sz="1600">
                <a:latin typeface="Arial"/>
                <a:ea typeface="Arial"/>
                <a:cs typeface="Arial"/>
                <a:sym typeface="Arial"/>
              </a:rPr>
              <a:t>Logging dan Notifikasi</a:t>
            </a:r>
            <a:r>
              <a:rPr lang="en-ID" sz="1600">
                <a:latin typeface="Arial"/>
                <a:ea typeface="Arial"/>
                <a:cs typeface="Arial"/>
                <a:sym typeface="Arial"/>
              </a:rPr>
              <a:t>: Beberapa perangkat menggunakan log lokal/cloud dan mengirim notifikasi melalui MQTT atau webhook.</a:t>
            </a:r>
            <a:endParaRPr sz="21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g3887fd1d241_1_1"/>
          <p:cNvSpPr txBox="1"/>
          <p:nvPr>
            <p:ph type="title"/>
          </p:nvPr>
        </p:nvSpPr>
        <p:spPr>
          <a:xfrm>
            <a:off x="723900" y="552450"/>
            <a:ext cx="7696200" cy="715500"/>
          </a:xfrm>
          <a:prstGeom prst="rect">
            <a:avLst/>
          </a:prstGeom>
        </p:spPr>
        <p:txBody>
          <a:bodyPr anchorCtr="0" anchor="ctr" bIns="45700" lIns="91425" spcFirstLastPara="1" rIns="91425" wrap="square" tIns="45700">
            <a:normAutofit fontScale="90000"/>
          </a:bodyPr>
          <a:lstStyle/>
          <a:p>
            <a:pPr indent="0" lvl="0" marL="0" rtl="0" algn="ctr">
              <a:spcBef>
                <a:spcPts val="0"/>
              </a:spcBef>
              <a:spcAft>
                <a:spcPts val="0"/>
              </a:spcAft>
              <a:buNone/>
            </a:pPr>
            <a:r>
              <a:rPr lang="en-ID"/>
              <a:t>Apa yang harus dipersiapkan?</a:t>
            </a:r>
            <a:endParaRPr/>
          </a:p>
        </p:txBody>
      </p:sp>
      <p:sp>
        <p:nvSpPr>
          <p:cNvPr id="174" name="Google Shape;174;g3887fd1d241_1_1"/>
          <p:cNvSpPr txBox="1"/>
          <p:nvPr>
            <p:ph idx="1" type="body"/>
          </p:nvPr>
        </p:nvSpPr>
        <p:spPr>
          <a:xfrm>
            <a:off x="723900" y="1727899"/>
            <a:ext cx="7696200" cy="3064200"/>
          </a:xfrm>
          <a:prstGeom prst="rect">
            <a:avLst/>
          </a:prstGeom>
        </p:spPr>
        <p:txBody>
          <a:bodyPr anchorCtr="0" anchor="t" bIns="45700" lIns="91425" spcFirstLastPara="1" rIns="91425" wrap="square" tIns="45700">
            <a:noAutofit/>
          </a:bodyPr>
          <a:lstStyle/>
          <a:p>
            <a:pPr indent="-342900" lvl="0" marL="457200" rtl="0" algn="l">
              <a:lnSpc>
                <a:spcPct val="200000"/>
              </a:lnSpc>
              <a:spcBef>
                <a:spcPts val="750"/>
              </a:spcBef>
              <a:spcAft>
                <a:spcPts val="0"/>
              </a:spcAft>
              <a:buSzPts val="1800"/>
              <a:buAutoNum type="arabicPeriod"/>
            </a:pPr>
            <a:r>
              <a:rPr lang="en-ID" sz="1800"/>
              <a:t>Topologi / Arsitektur End-to-End</a:t>
            </a:r>
            <a:endParaRPr sz="1800"/>
          </a:p>
          <a:p>
            <a:pPr indent="-342900" lvl="0" marL="457200" rtl="0" algn="l">
              <a:lnSpc>
                <a:spcPct val="200000"/>
              </a:lnSpc>
              <a:spcBef>
                <a:spcPts val="0"/>
              </a:spcBef>
              <a:spcAft>
                <a:spcPts val="0"/>
              </a:spcAft>
              <a:buSzPts val="1800"/>
              <a:buAutoNum type="arabicPeriod"/>
            </a:pPr>
            <a:r>
              <a:rPr lang="en-ID" sz="1800"/>
              <a:t>Platform IoT yang Digunakan</a:t>
            </a:r>
            <a:endParaRPr sz="1800"/>
          </a:p>
          <a:p>
            <a:pPr indent="-342900" lvl="0" marL="457200" rtl="0" algn="l">
              <a:lnSpc>
                <a:spcPct val="200000"/>
              </a:lnSpc>
              <a:spcBef>
                <a:spcPts val="0"/>
              </a:spcBef>
              <a:spcAft>
                <a:spcPts val="0"/>
              </a:spcAft>
              <a:buSzPts val="1800"/>
              <a:buAutoNum type="arabicPeriod"/>
            </a:pPr>
            <a:r>
              <a:rPr lang="en-ID" sz="1800"/>
              <a:t>Alur Data</a:t>
            </a:r>
            <a:endParaRPr sz="1800"/>
          </a:p>
          <a:p>
            <a:pPr indent="-342900" lvl="0" marL="457200" rtl="0" algn="l">
              <a:lnSpc>
                <a:spcPct val="200000"/>
              </a:lnSpc>
              <a:spcBef>
                <a:spcPts val="0"/>
              </a:spcBef>
              <a:spcAft>
                <a:spcPts val="0"/>
              </a:spcAft>
              <a:buSzPts val="1800"/>
              <a:buAutoNum type="arabicPeriod"/>
            </a:pPr>
            <a:r>
              <a:rPr lang="en-ID" sz="1800"/>
              <a:t>Penyimpanan &amp; Visualisasi</a:t>
            </a:r>
            <a:endParaRPr sz="1800"/>
          </a:p>
          <a:p>
            <a:pPr indent="-342900" lvl="0" marL="457200" rtl="0" algn="l">
              <a:lnSpc>
                <a:spcPct val="200000"/>
              </a:lnSpc>
              <a:spcBef>
                <a:spcPts val="0"/>
              </a:spcBef>
              <a:spcAft>
                <a:spcPts val="0"/>
              </a:spcAft>
              <a:buSzPts val="1800"/>
              <a:buAutoNum type="arabicPeriod"/>
            </a:pPr>
            <a:r>
              <a:rPr lang="en-ID" sz="1800"/>
              <a:t>Alerting &amp; Otomasi </a:t>
            </a:r>
            <a:endParaRPr sz="1800"/>
          </a:p>
          <a:p>
            <a:pPr indent="0" lvl="0" marL="0" rtl="0" algn="l">
              <a:lnSpc>
                <a:spcPct val="115000"/>
              </a:lnSpc>
              <a:spcBef>
                <a:spcPts val="0"/>
              </a:spcBef>
              <a:spcAft>
                <a:spcPts val="0"/>
              </a:spcAft>
              <a:buNone/>
            </a:pPr>
            <a:r>
              <a:t/>
            </a:r>
            <a:endParaRPr b="1" sz="1300">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pic>
        <p:nvPicPr>
          <p:cNvPr descr="Forma&#10;&#10;Descripción generada automáticamente" id="179" name="Google Shape;179;g38876f43ade_0_289"/>
          <p:cNvPicPr preferRelativeResize="0"/>
          <p:nvPr/>
        </p:nvPicPr>
        <p:blipFill rotWithShape="1">
          <a:blip r:embed="rId3">
            <a:alphaModFix/>
          </a:blip>
          <a:srcRect b="0" l="0" r="0" t="0"/>
          <a:stretch/>
        </p:blipFill>
        <p:spPr>
          <a:xfrm flipH="1">
            <a:off x="7549585" y="4089675"/>
            <a:ext cx="3322319" cy="880771"/>
          </a:xfrm>
          <a:prstGeom prst="rect">
            <a:avLst/>
          </a:prstGeom>
          <a:noFill/>
          <a:ln>
            <a:noFill/>
          </a:ln>
        </p:spPr>
      </p:pic>
      <p:sp>
        <p:nvSpPr>
          <p:cNvPr id="180" name="Google Shape;180;g38876f43ade_0_289"/>
          <p:cNvSpPr txBox="1"/>
          <p:nvPr>
            <p:ph type="title"/>
          </p:nvPr>
        </p:nvSpPr>
        <p:spPr>
          <a:xfrm>
            <a:off x="723900" y="2639151"/>
            <a:ext cx="7696200" cy="131010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Clr>
                <a:schemeClr val="lt1"/>
              </a:buClr>
              <a:buSzPts val="5400"/>
              <a:buFont typeface="Space Mono"/>
              <a:buNone/>
            </a:pPr>
            <a:r>
              <a:rPr lang="en-ID" sz="6000"/>
              <a:t>1</a:t>
            </a:r>
            <a:endParaRPr sz="6000"/>
          </a:p>
          <a:p>
            <a:pPr indent="0" lvl="0" marL="0" rtl="0" algn="ctr">
              <a:lnSpc>
                <a:spcPct val="90000"/>
              </a:lnSpc>
              <a:spcBef>
                <a:spcPts val="0"/>
              </a:spcBef>
              <a:spcAft>
                <a:spcPts val="0"/>
              </a:spcAft>
              <a:buClr>
                <a:schemeClr val="lt1"/>
              </a:buClr>
              <a:buSzPts val="5400"/>
              <a:buFont typeface="Space Mono"/>
              <a:buNone/>
            </a:pPr>
            <a:r>
              <a:t/>
            </a:r>
            <a:endParaRPr sz="6000"/>
          </a:p>
          <a:p>
            <a:pPr indent="0" lvl="0" marL="0" rtl="0" algn="ctr">
              <a:lnSpc>
                <a:spcPct val="150000"/>
              </a:lnSpc>
              <a:spcBef>
                <a:spcPts val="0"/>
              </a:spcBef>
              <a:spcAft>
                <a:spcPts val="0"/>
              </a:spcAft>
              <a:buClr>
                <a:schemeClr val="lt1"/>
              </a:buClr>
              <a:buSzPts val="5400"/>
              <a:buFont typeface="Space Mono"/>
              <a:buNone/>
            </a:pPr>
            <a:r>
              <a:rPr lang="en-ID" sz="3600"/>
              <a:t>Topologi dan Arsitektur</a:t>
            </a:r>
            <a:endParaRPr sz="2100"/>
          </a:p>
        </p:txBody>
      </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180"/>
                                        </p:tgtEl>
                                        <p:attrNameLst>
                                          <p:attrName>style.visibility</p:attrName>
                                        </p:attrNameLst>
                                      </p:cBhvr>
                                      <p:to>
                                        <p:strVal val="visible"/>
                                      </p:to>
                                    </p:set>
                                    <p:animEffect filter="fade" transition="in">
                                      <p:cBhvr>
                                        <p:cTn dur="500"/>
                                        <p:tgtEl>
                                          <p:spTgt spid="18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g38876f43ade_0_79"/>
          <p:cNvSpPr txBox="1"/>
          <p:nvPr>
            <p:ph type="title"/>
          </p:nvPr>
        </p:nvSpPr>
        <p:spPr>
          <a:xfrm>
            <a:off x="723900" y="133800"/>
            <a:ext cx="7696200" cy="7155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ID"/>
              <a:t>Arsitektur IOT</a:t>
            </a:r>
            <a:endParaRPr/>
          </a:p>
        </p:txBody>
      </p:sp>
      <p:sp>
        <p:nvSpPr>
          <p:cNvPr id="187" name="Google Shape;187;g38876f43ade_0_79"/>
          <p:cNvSpPr txBox="1"/>
          <p:nvPr>
            <p:ph idx="1" type="body"/>
          </p:nvPr>
        </p:nvSpPr>
        <p:spPr>
          <a:xfrm>
            <a:off x="723900" y="1268017"/>
            <a:ext cx="7696200" cy="3323100"/>
          </a:xfrm>
          <a:prstGeom prst="rect">
            <a:avLst/>
          </a:prstGeom>
        </p:spPr>
        <p:txBody>
          <a:bodyPr anchorCtr="0" anchor="t" bIns="45700" lIns="91425" spcFirstLastPara="1" rIns="91425" wrap="square" tIns="45700">
            <a:noAutofit/>
          </a:bodyPr>
          <a:lstStyle/>
          <a:p>
            <a:pPr indent="0" lvl="0" marL="0" rtl="0" algn="l">
              <a:spcBef>
                <a:spcPts val="750"/>
              </a:spcBef>
              <a:spcAft>
                <a:spcPts val="0"/>
              </a:spcAft>
              <a:buNone/>
            </a:pPr>
            <a:r>
              <a:t/>
            </a:r>
            <a:endParaRPr/>
          </a:p>
        </p:txBody>
      </p:sp>
      <p:pic>
        <p:nvPicPr>
          <p:cNvPr id="188" name="Google Shape;188;g38876f43ade_0_79"/>
          <p:cNvPicPr preferRelativeResize="0"/>
          <p:nvPr/>
        </p:nvPicPr>
        <p:blipFill>
          <a:blip r:embed="rId3">
            <a:alphaModFix/>
          </a:blip>
          <a:stretch>
            <a:fillRect/>
          </a:stretch>
        </p:blipFill>
        <p:spPr>
          <a:xfrm>
            <a:off x="0" y="849302"/>
            <a:ext cx="9143999" cy="429419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Animated IT Services Project Proposal by Slidesgo">
  <a:themeElements>
    <a:clrScheme name="Personalizado 18">
      <a:dk1>
        <a:srgbClr val="262625"/>
      </a:dk1>
      <a:lt1>
        <a:srgbClr val="FFFFFF"/>
      </a:lt1>
      <a:dk2>
        <a:srgbClr val="1FD81A"/>
      </a:dk2>
      <a:lt2>
        <a:srgbClr val="FFFFFF"/>
      </a:lt2>
      <a:accent1>
        <a:srgbClr val="FFFFFF"/>
      </a:accent1>
      <a:accent2>
        <a:srgbClr val="FFFFFF"/>
      </a:accent2>
      <a:accent3>
        <a:srgbClr val="FFFFFF"/>
      </a:accent3>
      <a:accent4>
        <a:srgbClr val="FFFFFF"/>
      </a:accent4>
      <a:accent5>
        <a:srgbClr val="FFFFFF"/>
      </a:accent5>
      <a:accent6>
        <a:srgbClr val="FFFFFF"/>
      </a:accent6>
      <a:hlink>
        <a:srgbClr val="FFFF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2021-10-12T08:06:43Z</dcterms:created>
  <dc:creator>Indra Waspada</dc:creator>
</cp:coreProperties>
</file>